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61" r:id="rId7"/>
    <p:sldId id="262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B5B2"/>
    <a:srgbClr val="00ECF0"/>
    <a:srgbClr val="000000"/>
    <a:srgbClr val="C3E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11CD90-73A4-48A3-B062-9CD91F30D33E}" v="19" dt="2021-04-14T14:30:28.821"/>
    <p1510:client id="{3EC24C68-9860-4641-8069-0E34831C4369}" v="621" dt="2021-02-28T10:22:54.751"/>
    <p1510:client id="{77D346B2-8BF5-4FC8-B3BE-D6500D5B81B4}" v="765" dt="2021-02-28T09:58:21.738"/>
    <p1510:client id="{7F00DF17-168F-4EE4-8461-5DADECC4D9BD}" v="249" dt="2021-04-14T15:20:19.021"/>
    <p1510:client id="{998B86FE-C941-4B59-8F34-3C04586D3C63}" v="91" dt="2021-02-28T10:15:02.956"/>
    <p1510:client id="{C728C4E6-1221-40C8-91BB-B4543636BF36}" v="238" dt="2021-02-28T10:21:19.121"/>
    <p1510:client id="{CF217E71-164D-4272-A37D-B0929F4DCBC3}" v="12" dt="2021-04-14T15:45:44.173"/>
    <p1510:client id="{D3DCD908-CD77-4090-8A87-9664BDE2409D}" v="12" dt="2021-04-15T08:32:33.553"/>
    <p1510:client id="{DE06B188-5C92-48E5-9B50-FC0EEFE37FFF}" v="244" dt="2021-02-28T09:57:19.393"/>
    <p1510:client id="{E93882B9-83C9-4932-A6D9-1E0A9C936134}" v="641" dt="2021-04-14T14:53:41.099"/>
    <p1510:client id="{FE98CB8D-D8D0-44DF-AC35-124045989FE3}" v="130" dt="2021-04-20T11:58:38.2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wen Wang" userId="S::li20712@bristol.ac.uk::0c21f0e4-f7cf-43f9-9975-83af1ce8f1c5" providerId="AD" clId="Web-{CF217E71-164D-4272-A37D-B0929F4DCBC3}"/>
    <pc:docChg chg="modSld">
      <pc:chgData name="Yiwen Wang" userId="S::li20712@bristol.ac.uk::0c21f0e4-f7cf-43f9-9975-83af1ce8f1c5" providerId="AD" clId="Web-{CF217E71-164D-4272-A37D-B0929F4DCBC3}" dt="2021-04-14T15:45:41.032" v="5" actId="20577"/>
      <pc:docMkLst>
        <pc:docMk/>
      </pc:docMkLst>
      <pc:sldChg chg="modSp">
        <pc:chgData name="Yiwen Wang" userId="S::li20712@bristol.ac.uk::0c21f0e4-f7cf-43f9-9975-83af1ce8f1c5" providerId="AD" clId="Web-{CF217E71-164D-4272-A37D-B0929F4DCBC3}" dt="2021-04-14T15:45:41.032" v="5" actId="20577"/>
        <pc:sldMkLst>
          <pc:docMk/>
          <pc:sldMk cId="3915707435" sldId="259"/>
        </pc:sldMkLst>
        <pc:spChg chg="mod">
          <ac:chgData name="Yiwen Wang" userId="S::li20712@bristol.ac.uk::0c21f0e4-f7cf-43f9-9975-83af1ce8f1c5" providerId="AD" clId="Web-{CF217E71-164D-4272-A37D-B0929F4DCBC3}" dt="2021-04-14T15:45:41.032" v="5" actId="20577"/>
          <ac:spMkLst>
            <pc:docMk/>
            <pc:sldMk cId="3915707435" sldId="259"/>
            <ac:spMk id="8" creationId="{9446726C-7DC8-4630-9130-CD0B567AA03F}"/>
          </ac:spMkLst>
        </pc:spChg>
      </pc:sldChg>
    </pc:docChg>
  </pc:docChgLst>
  <pc:docChgLst>
    <pc:chgData name="Yiwen Wang" userId="S::li20712@bristol.ac.uk::0c21f0e4-f7cf-43f9-9975-83af1ce8f1c5" providerId="AD" clId="Web-{3EC24C68-9860-4641-8069-0E34831C4369}"/>
    <pc:docChg chg="addSld delSld modSld sldOrd addMainMaster delMainMaster">
      <pc:chgData name="Yiwen Wang" userId="S::li20712@bristol.ac.uk::0c21f0e4-f7cf-43f9-9975-83af1ce8f1c5" providerId="AD" clId="Web-{3EC24C68-9860-4641-8069-0E34831C4369}" dt="2021-02-28T10:22:54.751" v="464" actId="20577"/>
      <pc:docMkLst>
        <pc:docMk/>
      </pc:docMkLst>
      <pc:sldChg chg="addSp modSp mod setBg modClrScheme chgLayout">
        <pc:chgData name="Yiwen Wang" userId="S::li20712@bristol.ac.uk::0c21f0e4-f7cf-43f9-9975-83af1ce8f1c5" providerId="AD" clId="Web-{3EC24C68-9860-4641-8069-0E34831C4369}" dt="2021-02-28T09:10:10.358" v="2" actId="20577"/>
        <pc:sldMkLst>
          <pc:docMk/>
          <pc:sldMk cId="109857222" sldId="256"/>
        </pc:sldMkLst>
        <pc:spChg chg="mod">
          <ac:chgData name="Yiwen Wang" userId="S::li20712@bristol.ac.uk::0c21f0e4-f7cf-43f9-9975-83af1ce8f1c5" providerId="AD" clId="Web-{3EC24C68-9860-4641-8069-0E34831C4369}" dt="2021-02-28T09:10:10.358" v="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9" creationId="{657F69E0-C4B0-4BEC-A689-4F8D877F05D4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11" creationId="{8F51725E-A483-43B2-A6F2-C44F502FE033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13" creationId="{9F6380B4-6A1C-481E-8408-B4E6C75B9B81}"/>
          </ac:spMkLst>
        </pc:spChg>
        <pc:picChg chg="add">
          <ac:chgData name="Yiwen Wang" userId="S::li20712@bristol.ac.uk::0c21f0e4-f7cf-43f9-9975-83af1ce8f1c5" providerId="AD" clId="Web-{3EC24C68-9860-4641-8069-0E34831C4369}" dt="2021-02-28T09:09:19.451" v="0"/>
          <ac:picMkLst>
            <pc:docMk/>
            <pc:sldMk cId="109857222" sldId="256"/>
            <ac:picMk id="4" creationId="{8626B11D-8370-46A3-8030-2D522EB048A2}"/>
          </ac:picMkLst>
        </pc:picChg>
      </pc:sldChg>
      <pc:sldChg chg="addSp modSp new">
        <pc:chgData name="Yiwen Wang" userId="S::li20712@bristol.ac.uk::0c21f0e4-f7cf-43f9-9975-83af1ce8f1c5" providerId="AD" clId="Web-{3EC24C68-9860-4641-8069-0E34831C4369}" dt="2021-02-28T10:16:56.381" v="390" actId="20577"/>
        <pc:sldMkLst>
          <pc:docMk/>
          <pc:sldMk cId="2412789076" sldId="257"/>
        </pc:sldMkLst>
        <pc:spChg chg="add mod">
          <ac:chgData name="Yiwen Wang" userId="S::li20712@bristol.ac.uk::0c21f0e4-f7cf-43f9-9975-83af1ce8f1c5" providerId="AD" clId="Web-{3EC24C68-9860-4641-8069-0E34831C4369}" dt="2021-02-28T09:12:49.348" v="14"/>
          <ac:spMkLst>
            <pc:docMk/>
            <pc:sldMk cId="2412789076" sldId="257"/>
            <ac:spMk id="2" creationId="{708E5B9D-48AF-4BCA-8B4A-D3CBF32ABA1F}"/>
          </ac:spMkLst>
        </pc:spChg>
        <pc:spChg chg="add mod">
          <ac:chgData name="Yiwen Wang" userId="S::li20712@bristol.ac.uk::0c21f0e4-f7cf-43f9-9975-83af1ce8f1c5" providerId="AD" clId="Web-{3EC24C68-9860-4641-8069-0E34831C4369}" dt="2021-02-28T09:21:32.312" v="94" actId="20577"/>
          <ac:spMkLst>
            <pc:docMk/>
            <pc:sldMk cId="2412789076" sldId="257"/>
            <ac:spMk id="3" creationId="{AFD81F60-4D17-4D5C-A398-D50D9E92DE96}"/>
          </ac:spMkLst>
        </pc:spChg>
        <pc:spChg chg="mod">
          <ac:chgData name="Yiwen Wang" userId="S::li20712@bristol.ac.uk::0c21f0e4-f7cf-43f9-9975-83af1ce8f1c5" providerId="AD" clId="Web-{3EC24C68-9860-4641-8069-0E34831C4369}" dt="2021-02-28T10:16:56.381" v="390" actId="20577"/>
          <ac:spMkLst>
            <pc:docMk/>
            <pc:sldMk cId="2412789076" sldId="257"/>
            <ac:spMk id="10" creationId="{22143671-884E-458A-83D6-542957381D6A}"/>
          </ac:spMkLst>
        </pc:spChg>
      </pc:sldChg>
      <pc:sldChg chg="addSp delSp modSp new del">
        <pc:chgData name="Yiwen Wang" userId="S::li20712@bristol.ac.uk::0c21f0e4-f7cf-43f9-9975-83af1ce8f1c5" providerId="AD" clId="Web-{3EC24C68-9860-4641-8069-0E34831C4369}" dt="2021-02-28T10:20:59.545" v="444"/>
        <pc:sldMkLst>
          <pc:docMk/>
          <pc:sldMk cId="3604253650" sldId="258"/>
        </pc:sldMkLst>
        <pc:spChg chg="del">
          <ac:chgData name="Yiwen Wang" userId="S::li20712@bristol.ac.uk::0c21f0e4-f7cf-43f9-9975-83af1ce8f1c5" providerId="AD" clId="Web-{3EC24C68-9860-4641-8069-0E34831C4369}" dt="2021-02-28T10:17:28.976" v="391"/>
          <ac:spMkLst>
            <pc:docMk/>
            <pc:sldMk cId="3604253650" sldId="258"/>
            <ac:spMk id="2" creationId="{8BFBF888-E037-434B-9060-4EAC5A3689FF}"/>
          </ac:spMkLst>
        </pc:spChg>
        <pc:spChg chg="add del mod">
          <ac:chgData name="Yiwen Wang" userId="S::li20712@bristol.ac.uk::0c21f0e4-f7cf-43f9-9975-83af1ce8f1c5" providerId="AD" clId="Web-{3EC24C68-9860-4641-8069-0E34831C4369}" dt="2021-02-28T09:13:25.130" v="20"/>
          <ac:spMkLst>
            <pc:docMk/>
            <pc:sldMk cId="3604253650" sldId="258"/>
            <ac:spMk id="3" creationId="{322D45C2-BE86-44AB-9F4D-5E7401E8BCE1}"/>
          </ac:spMkLst>
        </pc:spChg>
        <pc:spChg chg="add">
          <ac:chgData name="Yiwen Wang" userId="S::li20712@bristol.ac.uk::0c21f0e4-f7cf-43f9-9975-83af1ce8f1c5" providerId="AD" clId="Web-{3EC24C68-9860-4641-8069-0E34831C4369}" dt="2021-02-28T09:13:10.677" v="17"/>
          <ac:spMkLst>
            <pc:docMk/>
            <pc:sldMk cId="3604253650" sldId="258"/>
            <ac:spMk id="4" creationId="{8BD367AE-1220-4831-8D8C-F4892EF0995F}"/>
          </ac:spMkLst>
        </pc:spChg>
        <pc:spChg chg="add mod">
          <ac:chgData name="Yiwen Wang" userId="S::li20712@bristol.ac.uk::0c21f0e4-f7cf-43f9-9975-83af1ce8f1c5" providerId="AD" clId="Web-{3EC24C68-9860-4641-8069-0E34831C4369}" dt="2021-02-28T10:00:38.115" v="352" actId="20577"/>
          <ac:spMkLst>
            <pc:docMk/>
            <pc:sldMk cId="3604253650" sldId="258"/>
            <ac:spMk id="6" creationId="{FB3E7CE3-1430-45FA-8E75-CA66146FB9E4}"/>
          </ac:spMkLst>
        </pc:spChg>
        <pc:spChg chg="del mod">
          <ac:chgData name="Yiwen Wang" userId="S::li20712@bristol.ac.uk::0c21f0e4-f7cf-43f9-9975-83af1ce8f1c5" providerId="AD" clId="Web-{3EC24C68-9860-4641-8069-0E34831C4369}" dt="2021-02-28T10:18:18.058" v="398"/>
          <ac:spMkLst>
            <pc:docMk/>
            <pc:sldMk cId="3604253650" sldId="258"/>
            <ac:spMk id="15" creationId="{831B1930-2F44-4F76-A7BC-9CBE079090AF}"/>
          </ac:spMkLst>
        </pc:spChg>
        <pc:spChg chg="del">
          <ac:chgData name="Yiwen Wang" userId="S::li20712@bristol.ac.uk::0c21f0e4-f7cf-43f9-9975-83af1ce8f1c5" providerId="AD" clId="Web-{3EC24C68-9860-4641-8069-0E34831C4369}" dt="2021-02-28T10:18:15.949" v="397"/>
          <ac:spMkLst>
            <pc:docMk/>
            <pc:sldMk cId="3604253650" sldId="258"/>
            <ac:spMk id="16" creationId="{257DEAEF-8175-42AA-A244-77146C634CB1}"/>
          </ac:spMkLst>
        </pc:spChg>
        <pc:spChg chg="add mod">
          <ac:chgData name="Yiwen Wang" userId="S::li20712@bristol.ac.uk::0c21f0e4-f7cf-43f9-9975-83af1ce8f1c5" providerId="AD" clId="Web-{3EC24C68-9860-4641-8069-0E34831C4369}" dt="2021-02-28T10:19:58.247" v="440" actId="14100"/>
          <ac:spMkLst>
            <pc:docMk/>
            <pc:sldMk cId="3604253650" sldId="258"/>
            <ac:spMk id="21" creationId="{8BB03712-D25F-43C2-B665-3B6AE58C5039}"/>
          </ac:spMkLst>
        </pc:spChg>
        <pc:picChg chg="del">
          <ac:chgData name="Yiwen Wang" userId="S::li20712@bristol.ac.uk::0c21f0e4-f7cf-43f9-9975-83af1ce8f1c5" providerId="AD" clId="Web-{3EC24C68-9860-4641-8069-0E34831C4369}" dt="2021-02-28T10:17:34.507" v="392"/>
          <ac:picMkLst>
            <pc:docMk/>
            <pc:sldMk cId="3604253650" sldId="258"/>
            <ac:picMk id="17" creationId="{BE61699E-5865-4066-B6C7-A2F18E98C838}"/>
          </ac:picMkLst>
        </pc:picChg>
        <pc:picChg chg="mod">
          <ac:chgData name="Yiwen Wang" userId="S::li20712@bristol.ac.uk::0c21f0e4-f7cf-43f9-9975-83af1ce8f1c5" providerId="AD" clId="Web-{3EC24C68-9860-4641-8069-0E34831C4369}" dt="2021-02-28T10:17:52.808" v="395" actId="1076"/>
          <ac:picMkLst>
            <pc:docMk/>
            <pc:sldMk cId="3604253650" sldId="258"/>
            <ac:picMk id="19" creationId="{B9755D6F-B1E8-442E-8EE0-72C79C407B51}"/>
          </ac:picMkLst>
        </pc:picChg>
      </pc:sldChg>
      <pc:sldChg chg="addSp modSp new">
        <pc:chgData name="Yiwen Wang" userId="S::li20712@bristol.ac.uk::0c21f0e4-f7cf-43f9-9975-83af1ce8f1c5" providerId="AD" clId="Web-{3EC24C68-9860-4641-8069-0E34831C4369}" dt="2021-02-28T10:06:07.072" v="356" actId="1076"/>
        <pc:sldMkLst>
          <pc:docMk/>
          <pc:sldMk cId="3915707435" sldId="259"/>
        </pc:sldMkLst>
        <pc:spChg chg="add mod">
          <ac:chgData name="Yiwen Wang" userId="S::li20712@bristol.ac.uk::0c21f0e4-f7cf-43f9-9975-83af1ce8f1c5" providerId="AD" clId="Web-{3EC24C68-9860-4641-8069-0E34831C4369}" dt="2021-02-28T09:13:32.583" v="22" actId="1076"/>
          <ac:spMkLst>
            <pc:docMk/>
            <pc:sldMk cId="3915707435" sldId="259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18:15.371" v="69" actId="20577"/>
          <ac:spMkLst>
            <pc:docMk/>
            <pc:sldMk cId="3915707435" sldId="259"/>
            <ac:spMk id="4" creationId="{52E752BA-4ED0-4E49-A4F3-27F2F0C35F48}"/>
          </ac:spMkLst>
        </pc:spChg>
        <pc:spChg chg="mod">
          <ac:chgData name="Yiwen Wang" userId="S::li20712@bristol.ac.uk::0c21f0e4-f7cf-43f9-9975-83af1ce8f1c5" providerId="AD" clId="Web-{3EC24C68-9860-4641-8069-0E34831C4369}" dt="2021-02-28T10:06:01.447" v="355" actId="1076"/>
          <ac:spMkLst>
            <pc:docMk/>
            <pc:sldMk cId="3915707435" sldId="259"/>
            <ac:spMk id="9" creationId="{7D5FF21E-E562-4A42-8D1A-48AFFDA1335F}"/>
          </ac:spMkLst>
        </pc:spChg>
        <pc:spChg chg="mod">
          <ac:chgData name="Yiwen Wang" userId="S::li20712@bristol.ac.uk::0c21f0e4-f7cf-43f9-9975-83af1ce8f1c5" providerId="AD" clId="Web-{3EC24C68-9860-4641-8069-0E34831C4369}" dt="2021-02-28T10:05:55.353" v="354" actId="1076"/>
          <ac:spMkLst>
            <pc:docMk/>
            <pc:sldMk cId="3915707435" sldId="259"/>
            <ac:spMk id="12" creationId="{F3A6FD3D-A28C-470A-AD9D-0CE45B7FAF24}"/>
          </ac:spMkLst>
        </pc:spChg>
        <pc:spChg chg="mod">
          <ac:chgData name="Yiwen Wang" userId="S::li20712@bristol.ac.uk::0c21f0e4-f7cf-43f9-9975-83af1ce8f1c5" providerId="AD" clId="Web-{3EC24C68-9860-4641-8069-0E34831C4369}" dt="2021-02-28T10:06:07.072" v="356" actId="1076"/>
          <ac:spMkLst>
            <pc:docMk/>
            <pc:sldMk cId="3915707435" sldId="259"/>
            <ac:spMk id="13" creationId="{A001149E-AAB2-42DC-B2FD-EADBC73E2D3A}"/>
          </ac:spMkLst>
        </pc:spChg>
        <pc:spChg chg="mod">
          <ac:chgData name="Yiwen Wang" userId="S::li20712@bristol.ac.uk::0c21f0e4-f7cf-43f9-9975-83af1ce8f1c5" providerId="AD" clId="Web-{3EC24C68-9860-4641-8069-0E34831C4369}" dt="2021-02-28T10:04:17.477" v="353" actId="1076"/>
          <ac:spMkLst>
            <pc:docMk/>
            <pc:sldMk cId="3915707435" sldId="259"/>
            <ac:spMk id="14" creationId="{F67FEC60-68DB-45F3-B201-5049C49CF1B4}"/>
          </ac:spMkLst>
        </pc:spChg>
      </pc:sldChg>
      <pc:sldChg chg="addSp delSp modSp new">
        <pc:chgData name="Yiwen Wang" userId="S::li20712@bristol.ac.uk::0c21f0e4-f7cf-43f9-9975-83af1ce8f1c5" providerId="AD" clId="Web-{3EC24C68-9860-4641-8069-0E34831C4369}" dt="2021-02-28T10:11:10.390" v="368" actId="1076"/>
        <pc:sldMkLst>
          <pc:docMk/>
          <pc:sldMk cId="3365699014" sldId="260"/>
        </pc:sldMkLst>
        <pc:spChg chg="add mod">
          <ac:chgData name="Yiwen Wang" userId="S::li20712@bristol.ac.uk::0c21f0e4-f7cf-43f9-9975-83af1ce8f1c5" providerId="AD" clId="Web-{3EC24C68-9860-4641-8069-0E34831C4369}" dt="2021-02-28T09:13:48.209" v="25" actId="1076"/>
          <ac:spMkLst>
            <pc:docMk/>
            <pc:sldMk cId="3365699014" sldId="260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17:54.745" v="58" actId="20577"/>
          <ac:spMkLst>
            <pc:docMk/>
            <pc:sldMk cId="3365699014" sldId="260"/>
            <ac:spMk id="4" creationId="{F507D6B3-3BD4-43CE-955A-BC34451F652B}"/>
          </ac:spMkLst>
        </pc:spChg>
        <pc:spChg chg="add del">
          <ac:chgData name="Yiwen Wang" userId="S::li20712@bristol.ac.uk::0c21f0e4-f7cf-43f9-9975-83af1ce8f1c5" providerId="AD" clId="Web-{3EC24C68-9860-4641-8069-0E34831C4369}" dt="2021-02-28T09:17:06.025" v="32"/>
          <ac:spMkLst>
            <pc:docMk/>
            <pc:sldMk cId="3365699014" sldId="260"/>
            <ac:spMk id="5" creationId="{5F349776-510E-42C6-8F95-26E4993AB2D6}"/>
          </ac:spMkLst>
        </pc:spChg>
        <pc:spChg chg="add mod">
          <ac:chgData name="Yiwen Wang" userId="S::li20712@bristol.ac.uk::0c21f0e4-f7cf-43f9-9975-83af1ce8f1c5" providerId="AD" clId="Web-{3EC24C68-9860-4641-8069-0E34831C4369}" dt="2021-02-28T10:10:53.359" v="362" actId="1076"/>
          <ac:spMkLst>
            <pc:docMk/>
            <pc:sldMk cId="3365699014" sldId="260"/>
            <ac:spMk id="13" creationId="{FE642946-F996-4F56-BE64-B576D682670A}"/>
          </ac:spMkLst>
        </pc:spChg>
        <pc:picChg chg="add mod">
          <ac:chgData name="Yiwen Wang" userId="S::li20712@bristol.ac.uk::0c21f0e4-f7cf-43f9-9975-83af1ce8f1c5" providerId="AD" clId="Web-{3EC24C68-9860-4641-8069-0E34831C4369}" dt="2021-02-28T10:11:08.219" v="367" actId="1076"/>
          <ac:picMkLst>
            <pc:docMk/>
            <pc:sldMk cId="3365699014" sldId="260"/>
            <ac:picMk id="14" creationId="{11E6CEAA-CC42-4C3A-9288-33E6BB577820}"/>
          </ac:picMkLst>
        </pc:picChg>
        <pc:picChg chg="add mod">
          <ac:chgData name="Yiwen Wang" userId="S::li20712@bristol.ac.uk::0c21f0e4-f7cf-43f9-9975-83af1ce8f1c5" providerId="AD" clId="Web-{3EC24C68-9860-4641-8069-0E34831C4369}" dt="2021-02-28T10:11:10.390" v="368" actId="1076"/>
          <ac:picMkLst>
            <pc:docMk/>
            <pc:sldMk cId="3365699014" sldId="260"/>
            <ac:picMk id="15" creationId="{C88EB184-24D5-4B91-93B0-B05A193CD9F3}"/>
          </ac:picMkLst>
        </pc:picChg>
      </pc:sldChg>
      <pc:sldChg chg="addSp delSp modSp add ord replId">
        <pc:chgData name="Yiwen Wang" userId="S::li20712@bristol.ac.uk::0c21f0e4-f7cf-43f9-9975-83af1ce8f1c5" providerId="AD" clId="Web-{3EC24C68-9860-4641-8069-0E34831C4369}" dt="2021-02-28T10:22:54.751" v="464" actId="20577"/>
        <pc:sldMkLst>
          <pc:docMk/>
          <pc:sldMk cId="725452041" sldId="261"/>
        </pc:sldMkLst>
        <pc:spChg chg="mod">
          <ac:chgData name="Yiwen Wang" userId="S::li20712@bristol.ac.uk::0c21f0e4-f7cf-43f9-9975-83af1ce8f1c5" providerId="AD" clId="Web-{3EC24C68-9860-4641-8069-0E34831C4369}" dt="2021-02-28T09:44:40.792" v="300"/>
          <ac:spMkLst>
            <pc:docMk/>
            <pc:sldMk cId="725452041" sldId="261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27:36.713" v="119"/>
          <ac:spMkLst>
            <pc:docMk/>
            <pc:sldMk cId="725452041" sldId="261"/>
            <ac:spMk id="3" creationId="{0501FA76-F9D7-4D75-82E8-33F9861F31AD}"/>
          </ac:spMkLst>
        </pc:spChg>
        <pc:spChg chg="mod">
          <ac:chgData name="Yiwen Wang" userId="S::li20712@bristol.ac.uk::0c21f0e4-f7cf-43f9-9975-83af1ce8f1c5" providerId="AD" clId="Web-{3EC24C68-9860-4641-8069-0E34831C4369}" dt="2021-02-28T10:21:16.749" v="456" actId="20577"/>
          <ac:spMkLst>
            <pc:docMk/>
            <pc:sldMk cId="725452041" sldId="261"/>
            <ac:spMk id="4" creationId="{F507D6B3-3BD4-43CE-955A-BC34451F652B}"/>
          </ac:spMkLst>
        </pc:spChg>
        <pc:spChg chg="add mod">
          <ac:chgData name="Yiwen Wang" userId="S::li20712@bristol.ac.uk::0c21f0e4-f7cf-43f9-9975-83af1ce8f1c5" providerId="AD" clId="Web-{3EC24C68-9860-4641-8069-0E34831C4369}" dt="2021-02-28T09:46:41.529" v="310"/>
          <ac:spMkLst>
            <pc:docMk/>
            <pc:sldMk cId="725452041" sldId="261"/>
            <ac:spMk id="5" creationId="{970E0385-9AA5-4300-95D9-E0353357D413}"/>
          </ac:spMkLst>
        </pc:spChg>
        <pc:spChg chg="add mod">
          <ac:chgData name="Yiwen Wang" userId="S::li20712@bristol.ac.uk::0c21f0e4-f7cf-43f9-9975-83af1ce8f1c5" providerId="AD" clId="Web-{3EC24C68-9860-4641-8069-0E34831C4369}" dt="2021-02-28T09:57:01.970" v="337"/>
          <ac:spMkLst>
            <pc:docMk/>
            <pc:sldMk cId="725452041" sldId="261"/>
            <ac:spMk id="6" creationId="{28B3D4DF-3AED-45D8-815B-15138184B804}"/>
          </ac:spMkLst>
        </pc:spChg>
        <pc:spChg chg="add del">
          <ac:chgData name="Yiwen Wang" userId="S::li20712@bristol.ac.uk::0c21f0e4-f7cf-43f9-9975-83af1ce8f1c5" providerId="AD" clId="Web-{3EC24C68-9860-4641-8069-0E34831C4369}" dt="2021-02-28T09:34:30.816" v="234"/>
          <ac:spMkLst>
            <pc:docMk/>
            <pc:sldMk cId="725452041" sldId="261"/>
            <ac:spMk id="7" creationId="{BBA88701-55DF-4E5F-8130-F73181A5172D}"/>
          </ac:spMkLst>
        </pc:spChg>
        <pc:spChg chg="add del">
          <ac:chgData name="Yiwen Wang" userId="S::li20712@bristol.ac.uk::0c21f0e4-f7cf-43f9-9975-83af1ce8f1c5" providerId="AD" clId="Web-{3EC24C68-9860-4641-8069-0E34831C4369}" dt="2021-02-28T09:34:57.770" v="236"/>
          <ac:spMkLst>
            <pc:docMk/>
            <pc:sldMk cId="725452041" sldId="261"/>
            <ac:spMk id="8" creationId="{C74EA36C-7C30-489B-83E6-EAF396F908BB}"/>
          </ac:spMkLst>
        </pc:spChg>
        <pc:spChg chg="add del mod">
          <ac:chgData name="Yiwen Wang" userId="S::li20712@bristol.ac.uk::0c21f0e4-f7cf-43f9-9975-83af1ce8f1c5" providerId="AD" clId="Web-{3EC24C68-9860-4641-8069-0E34831C4369}" dt="2021-02-28T09:39:47.078" v="252"/>
          <ac:spMkLst>
            <pc:docMk/>
            <pc:sldMk cId="725452041" sldId="261"/>
            <ac:spMk id="10" creationId="{A7BFEB2A-2EA9-406C-88DF-3523833E1844}"/>
          </ac:spMkLst>
        </pc:spChg>
        <pc:spChg chg="add mod">
          <ac:chgData name="Yiwen Wang" userId="S::li20712@bristol.ac.uk::0c21f0e4-f7cf-43f9-9975-83af1ce8f1c5" providerId="AD" clId="Web-{3EC24C68-9860-4641-8069-0E34831C4369}" dt="2021-02-28T09:40:40.647" v="283" actId="20577"/>
          <ac:spMkLst>
            <pc:docMk/>
            <pc:sldMk cId="725452041" sldId="261"/>
            <ac:spMk id="12" creationId="{471CEB03-FD85-4D0C-80D0-D74A74BA83C8}"/>
          </ac:spMkLst>
        </pc:spChg>
        <pc:spChg chg="add mod">
          <ac:chgData name="Yiwen Wang" userId="S::li20712@bristol.ac.uk::0c21f0e4-f7cf-43f9-9975-83af1ce8f1c5" providerId="AD" clId="Web-{3EC24C68-9860-4641-8069-0E34831C4369}" dt="2021-02-28T09:40:33.428" v="280" actId="20577"/>
          <ac:spMkLst>
            <pc:docMk/>
            <pc:sldMk cId="725452041" sldId="261"/>
            <ac:spMk id="13" creationId="{B3643A8A-BD11-458A-B47E-1047E5BD7AA8}"/>
          </ac:spMkLst>
        </pc:spChg>
        <pc:spChg chg="add mod">
          <ac:chgData name="Yiwen Wang" userId="S::li20712@bristol.ac.uk::0c21f0e4-f7cf-43f9-9975-83af1ce8f1c5" providerId="AD" clId="Web-{3EC24C68-9860-4641-8069-0E34831C4369}" dt="2021-02-28T09:56:46.220" v="336" actId="1076"/>
          <ac:spMkLst>
            <pc:docMk/>
            <pc:sldMk cId="725452041" sldId="261"/>
            <ac:spMk id="18" creationId="{85B5A827-6BC8-40B0-B08E-F2E217A19E68}"/>
          </ac:spMkLst>
        </pc:spChg>
        <pc:spChg chg="add mod">
          <ac:chgData name="Yiwen Wang" userId="S::li20712@bristol.ac.uk::0c21f0e4-f7cf-43f9-9975-83af1ce8f1c5" providerId="AD" clId="Web-{3EC24C68-9860-4641-8069-0E34831C4369}" dt="2021-02-28T10:12:00.235" v="370" actId="1076"/>
          <ac:spMkLst>
            <pc:docMk/>
            <pc:sldMk cId="725452041" sldId="261"/>
            <ac:spMk id="19" creationId="{27E65139-9E7A-4C2A-A646-C0D4A1F5783C}"/>
          </ac:spMkLst>
        </pc:spChg>
        <pc:spChg chg="add mod">
          <ac:chgData name="Yiwen Wang" userId="S::li20712@bristol.ac.uk::0c21f0e4-f7cf-43f9-9975-83af1ce8f1c5" providerId="AD" clId="Web-{3EC24C68-9860-4641-8069-0E34831C4369}" dt="2021-02-28T10:16:14.037" v="382" actId="1076"/>
          <ac:spMkLst>
            <pc:docMk/>
            <pc:sldMk cId="725452041" sldId="261"/>
            <ac:spMk id="21" creationId="{AAE071FD-C882-4B71-AFAD-0ABA7B4BDE9C}"/>
          </ac:spMkLst>
        </pc:spChg>
        <pc:spChg chg="add mod">
          <ac:chgData name="Yiwen Wang" userId="S::li20712@bristol.ac.uk::0c21f0e4-f7cf-43f9-9975-83af1ce8f1c5" providerId="AD" clId="Web-{3EC24C68-9860-4641-8069-0E34831C4369}" dt="2021-02-28T10:22:54.751" v="464" actId="20577"/>
          <ac:spMkLst>
            <pc:docMk/>
            <pc:sldMk cId="725452041" sldId="261"/>
            <ac:spMk id="23" creationId="{262D77C7-D53F-4C7C-831E-36658673DE68}"/>
          </ac:spMkLst>
        </pc:spChg>
        <pc:picChg chg="add mod">
          <ac:chgData name="Yiwen Wang" userId="S::li20712@bristol.ac.uk::0c21f0e4-f7cf-43f9-9975-83af1ce8f1c5" providerId="AD" clId="Web-{3EC24C68-9860-4641-8069-0E34831C4369}" dt="2021-02-28T09:39:21.296" v="246" actId="1076"/>
          <ac:picMkLst>
            <pc:docMk/>
            <pc:sldMk cId="725452041" sldId="261"/>
            <ac:picMk id="9" creationId="{E4E5F398-1735-4713-B65C-22E5340E38CE}"/>
          </ac:picMkLst>
        </pc:picChg>
        <pc:picChg chg="add del mod">
          <ac:chgData name="Yiwen Wang" userId="S::li20712@bristol.ac.uk::0c21f0e4-f7cf-43f9-9975-83af1ce8f1c5" providerId="AD" clId="Web-{3EC24C68-9860-4641-8069-0E34831C4369}" dt="2021-02-28T09:43:29.963" v="294"/>
          <ac:picMkLst>
            <pc:docMk/>
            <pc:sldMk cId="725452041" sldId="261"/>
            <ac:picMk id="14" creationId="{C2D23776-FBBD-4A54-A10A-F8BDB5290793}"/>
          </ac:picMkLst>
        </pc:picChg>
        <pc:picChg chg="add mod ord">
          <ac:chgData name="Yiwen Wang" userId="S::li20712@bristol.ac.uk::0c21f0e4-f7cf-43f9-9975-83af1ce8f1c5" providerId="AD" clId="Web-{3EC24C68-9860-4641-8069-0E34831C4369}" dt="2021-02-28T09:57:20.455" v="338" actId="1076"/>
          <ac:picMkLst>
            <pc:docMk/>
            <pc:sldMk cId="725452041" sldId="261"/>
            <ac:picMk id="15" creationId="{1E3E269D-73EB-4191-B306-54976DD9C37C}"/>
          </ac:picMkLst>
        </pc:picChg>
        <pc:cxnChg chg="add del">
          <ac:chgData name="Yiwen Wang" userId="S::li20712@bristol.ac.uk::0c21f0e4-f7cf-43f9-9975-83af1ce8f1c5" providerId="AD" clId="Web-{3EC24C68-9860-4641-8069-0E34831C4369}" dt="2021-02-28T09:51:51.449" v="326"/>
          <ac:cxnSpMkLst>
            <pc:docMk/>
            <pc:sldMk cId="725452041" sldId="261"/>
            <ac:cxnSpMk id="16" creationId="{4425F990-71BF-4453-9E62-E1F16E399923}"/>
          </ac:cxnSpMkLst>
        </pc:cxnChg>
        <pc:cxnChg chg="add mod">
          <ac:chgData name="Yiwen Wang" userId="S::li20712@bristol.ac.uk::0c21f0e4-f7cf-43f9-9975-83af1ce8f1c5" providerId="AD" clId="Web-{3EC24C68-9860-4641-8069-0E34831C4369}" dt="2021-02-28T09:52:38.137" v="331" actId="14100"/>
          <ac:cxnSpMkLst>
            <pc:docMk/>
            <pc:sldMk cId="725452041" sldId="261"/>
            <ac:cxnSpMk id="17" creationId="{8770450B-64D6-4875-A5A5-A84F399584E3}"/>
          </ac:cxnSpMkLst>
        </pc:cxnChg>
      </pc:sldChg>
      <pc:sldChg chg="addSp modSp add replId">
        <pc:chgData name="Yiwen Wang" userId="S::li20712@bristol.ac.uk::0c21f0e4-f7cf-43f9-9975-83af1ce8f1c5" providerId="AD" clId="Web-{3EC24C68-9860-4641-8069-0E34831C4369}" dt="2021-02-28T10:15:11.598" v="380" actId="14100"/>
        <pc:sldMkLst>
          <pc:docMk/>
          <pc:sldMk cId="3620787557" sldId="262"/>
        </pc:sldMkLst>
        <pc:spChg chg="add mod">
          <ac:chgData name="Yiwen Wang" userId="S::li20712@bristol.ac.uk::0c21f0e4-f7cf-43f9-9975-83af1ce8f1c5" providerId="AD" clId="Web-{3EC24C68-9860-4641-8069-0E34831C4369}" dt="2021-02-28T10:14:44.535" v="375" actId="1076"/>
          <ac:spMkLst>
            <pc:docMk/>
            <pc:sldMk cId="3620787557" sldId="262"/>
            <ac:spMk id="3" creationId="{E59C33ED-FB9C-4AA4-A660-26BA7514316C}"/>
          </ac:spMkLst>
        </pc:spChg>
        <pc:spChg chg="mod">
          <ac:chgData name="Yiwen Wang" userId="S::li20712@bristol.ac.uk::0c21f0e4-f7cf-43f9-9975-83af1ce8f1c5" providerId="AD" clId="Web-{3EC24C68-9860-4641-8069-0E34831C4369}" dt="2021-02-28T10:14:55.176" v="377" actId="1076"/>
          <ac:spMkLst>
            <pc:docMk/>
            <pc:sldMk cId="3620787557" sldId="262"/>
            <ac:spMk id="15" creationId="{831B1930-2F44-4F76-A7BC-9CBE079090AF}"/>
          </ac:spMkLst>
        </pc:spChg>
        <pc:spChg chg="mod">
          <ac:chgData name="Yiwen Wang" userId="S::li20712@bristol.ac.uk::0c21f0e4-f7cf-43f9-9975-83af1ce8f1c5" providerId="AD" clId="Web-{3EC24C68-9860-4641-8069-0E34831C4369}" dt="2021-02-28T10:15:11.598" v="380" actId="14100"/>
          <ac:spMkLst>
            <pc:docMk/>
            <pc:sldMk cId="3620787557" sldId="262"/>
            <ac:spMk id="16" creationId="{257DEAEF-8175-42AA-A244-77146C634CB1}"/>
          </ac:spMkLst>
        </pc:spChg>
      </pc:sldChg>
      <pc:sldChg chg="add del replId">
        <pc:chgData name="Yiwen Wang" userId="S::li20712@bristol.ac.uk::0c21f0e4-f7cf-43f9-9975-83af1ce8f1c5" providerId="AD" clId="Web-{3EC24C68-9860-4641-8069-0E34831C4369}" dt="2021-02-28T10:06:19.541" v="358"/>
        <pc:sldMkLst>
          <pc:docMk/>
          <pc:sldMk cId="615619053" sldId="263"/>
        </pc:sldMkLst>
      </pc:sldChg>
      <pc:sldChg chg="add del replId">
        <pc:chgData name="Yiwen Wang" userId="S::li20712@bristol.ac.uk::0c21f0e4-f7cf-43f9-9975-83af1ce8f1c5" providerId="AD" clId="Web-{3EC24C68-9860-4641-8069-0E34831C4369}" dt="2021-02-28T10:06:28.604" v="360"/>
        <pc:sldMkLst>
          <pc:docMk/>
          <pc:sldMk cId="840061070" sldId="263"/>
        </pc:sldMkLst>
      </pc:sldChg>
      <pc:sldMasterChg chg="del delSldLayout">
        <pc:chgData name="Yiwen Wang" userId="S::li20712@bristol.ac.uk::0c21f0e4-f7cf-43f9-9975-83af1ce8f1c5" providerId="AD" clId="Web-{3EC24C68-9860-4641-8069-0E34831C4369}" dt="2021-02-28T09:09:19.451" v="0"/>
        <pc:sldMasterMkLst>
          <pc:docMk/>
          <pc:sldMasterMk cId="2460954070" sldId="2147483660"/>
        </pc:sldMasterMkLst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Yiwen Wang" userId="S::li20712@bristol.ac.uk::0c21f0e4-f7cf-43f9-9975-83af1ce8f1c5" providerId="AD" clId="Web-{3EC24C68-9860-4641-8069-0E34831C4369}" dt="2021-02-28T09:09:19.451" v="0"/>
        <pc:sldMasterMkLst>
          <pc:docMk/>
          <pc:sldMasterMk cId="2422369148" sldId="2147483672"/>
        </pc:sldMasterMkLst>
        <pc:sldLayoutChg chg="ad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3568682172" sldId="2147483673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277325289" sldId="2147483674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99666471" sldId="2147483675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217266473" sldId="2147483676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4069386143" sldId="2147483677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603736692" sldId="2147483678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402781042" sldId="2147483679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926037521" sldId="2147483680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951596411" sldId="2147483681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900193128" sldId="2147483682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4069468901" sldId="2147483683"/>
          </pc:sldLayoutMkLst>
        </pc:sldLayoutChg>
      </pc:sldMasterChg>
    </pc:docChg>
  </pc:docChgLst>
  <pc:docChgLst>
    <pc:chgData name="Xiaozhou Song" userId="S::jo20040@bristol.ac.uk::cb7d4c38-a89d-4a80-92a3-a1c6347e1774" providerId="AD" clId="Web-{D3DCD908-CD77-4090-8A87-9664BDE2409D}"/>
    <pc:docChg chg="modSld">
      <pc:chgData name="Xiaozhou Song" userId="S::jo20040@bristol.ac.uk::cb7d4c38-a89d-4a80-92a3-a1c6347e1774" providerId="AD" clId="Web-{D3DCD908-CD77-4090-8A87-9664BDE2409D}" dt="2021-04-15T08:32:33.553" v="8" actId="20577"/>
      <pc:docMkLst>
        <pc:docMk/>
      </pc:docMkLst>
      <pc:sldChg chg="modSp">
        <pc:chgData name="Xiaozhou Song" userId="S::jo20040@bristol.ac.uk::cb7d4c38-a89d-4a80-92a3-a1c6347e1774" providerId="AD" clId="Web-{D3DCD908-CD77-4090-8A87-9664BDE2409D}" dt="2021-04-15T08:26:22.094" v="5" actId="20577"/>
        <pc:sldMkLst>
          <pc:docMk/>
          <pc:sldMk cId="725452041" sldId="261"/>
        </pc:sldMkLst>
        <pc:spChg chg="mod">
          <ac:chgData name="Xiaozhou Song" userId="S::jo20040@bristol.ac.uk::cb7d4c38-a89d-4a80-92a3-a1c6347e1774" providerId="AD" clId="Web-{D3DCD908-CD77-4090-8A87-9664BDE2409D}" dt="2021-04-15T08:26:22.094" v="5" actId="20577"/>
          <ac:spMkLst>
            <pc:docMk/>
            <pc:sldMk cId="725452041" sldId="261"/>
            <ac:spMk id="6" creationId="{28B3D4DF-3AED-45D8-815B-15138184B804}"/>
          </ac:spMkLst>
        </pc:spChg>
      </pc:sldChg>
      <pc:sldChg chg="modSp">
        <pc:chgData name="Xiaozhou Song" userId="S::jo20040@bristol.ac.uk::cb7d4c38-a89d-4a80-92a3-a1c6347e1774" providerId="AD" clId="Web-{D3DCD908-CD77-4090-8A87-9664BDE2409D}" dt="2021-04-15T08:32:33.553" v="8" actId="20577"/>
        <pc:sldMkLst>
          <pc:docMk/>
          <pc:sldMk cId="3620787557" sldId="262"/>
        </pc:sldMkLst>
        <pc:spChg chg="mod">
          <ac:chgData name="Xiaozhou Song" userId="S::jo20040@bristol.ac.uk::cb7d4c38-a89d-4a80-92a3-a1c6347e1774" providerId="AD" clId="Web-{D3DCD908-CD77-4090-8A87-9664BDE2409D}" dt="2021-04-15T08:32:33.553" v="8" actId="20577"/>
          <ac:spMkLst>
            <pc:docMk/>
            <pc:sldMk cId="3620787557" sldId="262"/>
            <ac:spMk id="18" creationId="{1C5BDE34-452C-4904-950F-640C26435035}"/>
          </ac:spMkLst>
        </pc:spChg>
      </pc:sldChg>
    </pc:docChg>
  </pc:docChgLst>
  <pc:docChgLst>
    <pc:chgData name="Yingjie Ma" userId="S::tc20761@bristol.ac.uk::46b068e3-0e49-484c-b3b1-d857b10c06ce" providerId="AD" clId="Web-{998B86FE-C941-4B59-8F34-3C04586D3C63}"/>
    <pc:docChg chg="modSld">
      <pc:chgData name="Yingjie Ma" userId="S::tc20761@bristol.ac.uk::46b068e3-0e49-484c-b3b1-d857b10c06ce" providerId="AD" clId="Web-{998B86FE-C941-4B59-8F34-3C04586D3C63}" dt="2021-02-28T10:15:02.956" v="81"/>
      <pc:docMkLst>
        <pc:docMk/>
      </pc:docMkLst>
      <pc:sldChg chg="addSp delSp modSp">
        <pc:chgData name="Yingjie Ma" userId="S::tc20761@bristol.ac.uk::46b068e3-0e49-484c-b3b1-d857b10c06ce" providerId="AD" clId="Web-{998B86FE-C941-4B59-8F34-3C04586D3C63}" dt="2021-02-28T10:15:02.956" v="81"/>
        <pc:sldMkLst>
          <pc:docMk/>
          <pc:sldMk cId="3365699014" sldId="260"/>
        </pc:sldMkLst>
        <pc:spChg chg="add mod">
          <ac:chgData name="Yingjie Ma" userId="S::tc20761@bristol.ac.uk::46b068e3-0e49-484c-b3b1-d857b10c06ce" providerId="AD" clId="Web-{998B86FE-C941-4B59-8F34-3C04586D3C63}" dt="2021-02-28T09:40:28.322" v="61" actId="1076"/>
          <ac:spMkLst>
            <pc:docMk/>
            <pc:sldMk cId="3365699014" sldId="260"/>
            <ac:spMk id="3" creationId="{A90B255E-19C1-47CC-93E4-8F299BC3B6F6}"/>
          </ac:spMkLst>
        </pc:spChg>
        <pc:spChg chg="add mod">
          <ac:chgData name="Yingjie Ma" userId="S::tc20761@bristol.ac.uk::46b068e3-0e49-484c-b3b1-d857b10c06ce" providerId="AD" clId="Web-{998B86FE-C941-4B59-8F34-3C04586D3C63}" dt="2021-02-28T09:40:01.148" v="57"/>
          <ac:spMkLst>
            <pc:docMk/>
            <pc:sldMk cId="3365699014" sldId="260"/>
            <ac:spMk id="7" creationId="{08F1F1F5-C8AE-486A-96E3-A8913A0D55AE}"/>
          </ac:spMkLst>
        </pc:spChg>
        <pc:spChg chg="add mod">
          <ac:chgData name="Yingjie Ma" userId="S::tc20761@bristol.ac.uk::46b068e3-0e49-484c-b3b1-d857b10c06ce" providerId="AD" clId="Web-{998B86FE-C941-4B59-8F34-3C04586D3C63}" dt="2021-02-28T09:40:17.915" v="60" actId="20577"/>
          <ac:spMkLst>
            <pc:docMk/>
            <pc:sldMk cId="3365699014" sldId="260"/>
            <ac:spMk id="8" creationId="{FDEB4B8B-2C6C-4F51-8437-EF66B6C3EEF4}"/>
          </ac:spMkLst>
        </pc:spChg>
        <pc:spChg chg="add del mod">
          <ac:chgData name="Yingjie Ma" userId="S::tc20761@bristol.ac.uk::46b068e3-0e49-484c-b3b1-d857b10c06ce" providerId="AD" clId="Web-{998B86FE-C941-4B59-8F34-3C04586D3C63}" dt="2021-02-28T09:35:04.708" v="40"/>
          <ac:spMkLst>
            <pc:docMk/>
            <pc:sldMk cId="3365699014" sldId="260"/>
            <ac:spMk id="10" creationId="{F1E91A23-32B6-44CA-BC8A-BF7F9136F2A1}"/>
          </ac:spMkLst>
        </pc:spChg>
        <pc:spChg chg="add mod">
          <ac:chgData name="Yingjie Ma" userId="S::tc20761@bristol.ac.uk::46b068e3-0e49-484c-b3b1-d857b10c06ce" providerId="AD" clId="Web-{998B86FE-C941-4B59-8F34-3C04586D3C63}" dt="2021-02-28T10:15:02.956" v="81"/>
          <ac:spMkLst>
            <pc:docMk/>
            <pc:sldMk cId="3365699014" sldId="260"/>
            <ac:spMk id="16" creationId="{AC797CCE-B3D5-45D1-9CF1-257EE79D6C9A}"/>
          </ac:spMkLst>
        </pc:spChg>
        <pc:picChg chg="add del mod ord">
          <ac:chgData name="Yingjie Ma" userId="S::tc20761@bristol.ac.uk::46b068e3-0e49-484c-b3b1-d857b10c06ce" providerId="AD" clId="Web-{998B86FE-C941-4B59-8F34-3C04586D3C63}" dt="2021-02-28T09:31:25.100" v="20"/>
          <ac:picMkLst>
            <pc:docMk/>
            <pc:sldMk cId="3365699014" sldId="260"/>
            <ac:picMk id="6" creationId="{95FEBB82-23A8-43C0-80B5-A00F139008B6}"/>
          </ac:picMkLst>
        </pc:picChg>
        <pc:picChg chg="add del mod">
          <ac:chgData name="Yingjie Ma" userId="S::tc20761@bristol.ac.uk::46b068e3-0e49-484c-b3b1-d857b10c06ce" providerId="AD" clId="Web-{998B86FE-C941-4B59-8F34-3C04586D3C63}" dt="2021-02-28T09:35:04.708" v="41"/>
          <ac:picMkLst>
            <pc:docMk/>
            <pc:sldMk cId="3365699014" sldId="260"/>
            <ac:picMk id="9" creationId="{E51E135C-81AF-4745-972D-48F148DA3038}"/>
          </ac:picMkLst>
        </pc:picChg>
        <pc:picChg chg="add mod modCrop">
          <ac:chgData name="Yingjie Ma" userId="S::tc20761@bristol.ac.uk::46b068e3-0e49-484c-b3b1-d857b10c06ce" providerId="AD" clId="Web-{998B86FE-C941-4B59-8F34-3C04586D3C63}" dt="2021-02-28T09:40:40.588" v="62" actId="1076"/>
          <ac:picMkLst>
            <pc:docMk/>
            <pc:sldMk cId="3365699014" sldId="260"/>
            <ac:picMk id="12" creationId="{3FB20654-F19C-42EC-9BE9-C20EBC31A814}"/>
          </ac:picMkLst>
        </pc:picChg>
      </pc:sldChg>
    </pc:docChg>
  </pc:docChgLst>
  <pc:docChgLst>
    <pc:chgData name="Xiaozhou Song" userId="S::jo20040@bristol.ac.uk::cb7d4c38-a89d-4a80-92a3-a1c6347e1774" providerId="AD" clId="Web-{DE06B188-5C92-48E5-9B50-FC0EEFE37FFF}"/>
    <pc:docChg chg="modSld">
      <pc:chgData name="Xiaozhou Song" userId="S::jo20040@bristol.ac.uk::cb7d4c38-a89d-4a80-92a3-a1c6347e1774" providerId="AD" clId="Web-{DE06B188-5C92-48E5-9B50-FC0EEFE37FFF}" dt="2021-02-28T09:57:19.393" v="207" actId="14100"/>
      <pc:docMkLst>
        <pc:docMk/>
      </pc:docMkLst>
      <pc:sldChg chg="addSp modSp">
        <pc:chgData name="Xiaozhou Song" userId="S::jo20040@bristol.ac.uk::cb7d4c38-a89d-4a80-92a3-a1c6347e1774" providerId="AD" clId="Web-{DE06B188-5C92-48E5-9B50-FC0EEFE37FFF}" dt="2021-02-28T09:57:19.393" v="207" actId="14100"/>
        <pc:sldMkLst>
          <pc:docMk/>
          <pc:sldMk cId="2412789076" sldId="257"/>
        </pc:sldMkLst>
        <pc:spChg chg="add mod">
          <ac:chgData name="Xiaozhou Song" userId="S::jo20040@bristol.ac.uk::cb7d4c38-a89d-4a80-92a3-a1c6347e1774" providerId="AD" clId="Web-{DE06B188-5C92-48E5-9B50-FC0EEFE37FFF}" dt="2021-02-28T09:38:33.455" v="124" actId="1076"/>
          <ac:spMkLst>
            <pc:docMk/>
            <pc:sldMk cId="2412789076" sldId="257"/>
            <ac:spMk id="4" creationId="{B0F59949-0488-45AD-B8D5-D623DFDB0566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06.391" v="156" actId="20577"/>
          <ac:spMkLst>
            <pc:docMk/>
            <pc:sldMk cId="2412789076" sldId="257"/>
            <ac:spMk id="5" creationId="{20DC724C-7823-4C39-9B15-03B94330C2BE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08.237" v="175" actId="1076"/>
          <ac:spMkLst>
            <pc:docMk/>
            <pc:sldMk cId="2412789076" sldId="257"/>
            <ac:spMk id="6" creationId="{9A4D4A2E-B692-4387-B373-79D222D49C7B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5:11.327" v="96" actId="1076"/>
          <ac:spMkLst>
            <pc:docMk/>
            <pc:sldMk cId="2412789076" sldId="257"/>
            <ac:spMk id="7" creationId="{DBE68C75-D85A-47B6-8692-81CDA43FE6AD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7:00.049" v="120" actId="1076"/>
          <ac:spMkLst>
            <pc:docMk/>
            <pc:sldMk cId="2412789076" sldId="257"/>
            <ac:spMk id="8" creationId="{83339790-58AD-40EB-8B0B-E35EAB6C5DD2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56:09.924" v="185" actId="14100"/>
          <ac:spMkLst>
            <pc:docMk/>
            <pc:sldMk cId="2412789076" sldId="257"/>
            <ac:spMk id="9" creationId="{85010A04-189C-40FE-B8F4-D96899AA739A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9:35.517" v="136" actId="1076"/>
          <ac:spMkLst>
            <pc:docMk/>
            <pc:sldMk cId="2412789076" sldId="257"/>
            <ac:spMk id="10" creationId="{22143671-884E-458A-83D6-542957381D6A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00.298" v="151" actId="1076"/>
          <ac:spMkLst>
            <pc:docMk/>
            <pc:sldMk cId="2412789076" sldId="257"/>
            <ac:spMk id="11" creationId="{66619A35-DABD-4103-9DFF-CF571F901E4B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47.469" v="163" actId="1076"/>
          <ac:spMkLst>
            <pc:docMk/>
            <pc:sldMk cId="2412789076" sldId="257"/>
            <ac:spMk id="12" creationId="{01FAB7C3-C889-4883-996F-2092D81172E4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17.238" v="178" actId="1076"/>
          <ac:spMkLst>
            <pc:docMk/>
            <pc:sldMk cId="2412789076" sldId="257"/>
            <ac:spMk id="13" creationId="{06F2F946-51A5-4DD9-B7CC-7104EDA9B6A6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23.191" v="179" actId="1076"/>
          <ac:spMkLst>
            <pc:docMk/>
            <pc:sldMk cId="2412789076" sldId="257"/>
            <ac:spMk id="14" creationId="{05A8DADB-1C33-4FAA-BDA1-DCF74C62ACE3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57:19.393" v="207" actId="14100"/>
          <ac:spMkLst>
            <pc:docMk/>
            <pc:sldMk cId="2412789076" sldId="257"/>
            <ac:spMk id="15" creationId="{E3903468-8D46-4445-8D74-0D02CCBC8F4B}"/>
          </ac:spMkLst>
        </pc:spChg>
      </pc:sldChg>
      <pc:sldChg chg="modSp">
        <pc:chgData name="Xiaozhou Song" userId="S::jo20040@bristol.ac.uk::cb7d4c38-a89d-4a80-92a3-a1c6347e1774" providerId="AD" clId="Web-{DE06B188-5C92-48E5-9B50-FC0EEFE37FFF}" dt="2021-02-28T09:20:28.769" v="10" actId="20577"/>
        <pc:sldMkLst>
          <pc:docMk/>
          <pc:sldMk cId="725452041" sldId="261"/>
        </pc:sldMkLst>
        <pc:spChg chg="mod">
          <ac:chgData name="Xiaozhou Song" userId="S::jo20040@bristol.ac.uk::cb7d4c38-a89d-4a80-92a3-a1c6347e1774" providerId="AD" clId="Web-{DE06B188-5C92-48E5-9B50-FC0EEFE37FFF}" dt="2021-02-28T09:20:28.769" v="10" actId="20577"/>
          <ac:spMkLst>
            <pc:docMk/>
            <pc:sldMk cId="725452041" sldId="261"/>
            <ac:spMk id="4" creationId="{F507D6B3-3BD4-43CE-955A-BC34451F652B}"/>
          </ac:spMkLst>
        </pc:spChg>
      </pc:sldChg>
    </pc:docChg>
  </pc:docChgLst>
  <pc:docChgLst>
    <pc:chgData name="Yiwen Wang" userId="S::li20712@bristol.ac.uk::0c21f0e4-f7cf-43f9-9975-83af1ce8f1c5" providerId="AD" clId="Web-{7F00DF17-168F-4EE4-8461-5DADECC4D9BD}"/>
    <pc:docChg chg="modSld">
      <pc:chgData name="Yiwen Wang" userId="S::li20712@bristol.ac.uk::0c21f0e4-f7cf-43f9-9975-83af1ce8f1c5" providerId="AD" clId="Web-{7F00DF17-168F-4EE4-8461-5DADECC4D9BD}" dt="2021-04-14T15:20:19.021" v="139" actId="20577"/>
      <pc:docMkLst>
        <pc:docMk/>
      </pc:docMkLst>
      <pc:sldChg chg="modSp">
        <pc:chgData name="Yiwen Wang" userId="S::li20712@bristol.ac.uk::0c21f0e4-f7cf-43f9-9975-83af1ce8f1c5" providerId="AD" clId="Web-{7F00DF17-168F-4EE4-8461-5DADECC4D9BD}" dt="2021-04-14T15:20:19.021" v="139" actId="20577"/>
        <pc:sldMkLst>
          <pc:docMk/>
          <pc:sldMk cId="3915707435" sldId="259"/>
        </pc:sldMkLst>
        <pc:spChg chg="mod">
          <ac:chgData name="Yiwen Wang" userId="S::li20712@bristol.ac.uk::0c21f0e4-f7cf-43f9-9975-83af1ce8f1c5" providerId="AD" clId="Web-{7F00DF17-168F-4EE4-8461-5DADECC4D9BD}" dt="2021-04-14T15:18:59.706" v="38" actId="20577"/>
          <ac:spMkLst>
            <pc:docMk/>
            <pc:sldMk cId="3915707435" sldId="259"/>
            <ac:spMk id="8" creationId="{9446726C-7DC8-4630-9130-CD0B567AA03F}"/>
          </ac:spMkLst>
        </pc:spChg>
        <pc:spChg chg="mod">
          <ac:chgData name="Yiwen Wang" userId="S::li20712@bristol.ac.uk::0c21f0e4-f7cf-43f9-9975-83af1ce8f1c5" providerId="AD" clId="Web-{7F00DF17-168F-4EE4-8461-5DADECC4D9BD}" dt="2021-04-14T15:20:19.021" v="139" actId="20577"/>
          <ac:spMkLst>
            <pc:docMk/>
            <pc:sldMk cId="3915707435" sldId="259"/>
            <ac:spMk id="15" creationId="{11A986B4-28A8-4497-8785-775B3E611811}"/>
          </ac:spMkLst>
        </pc:spChg>
        <pc:spChg chg="mod">
          <ac:chgData name="Yiwen Wang" userId="S::li20712@bristol.ac.uk::0c21f0e4-f7cf-43f9-9975-83af1ce8f1c5" providerId="AD" clId="Web-{7F00DF17-168F-4EE4-8461-5DADECC4D9BD}" dt="2021-04-14T15:19:01.550" v="39" actId="20577"/>
          <ac:spMkLst>
            <pc:docMk/>
            <pc:sldMk cId="3915707435" sldId="259"/>
            <ac:spMk id="24" creationId="{B64CB253-34CE-401F-8685-6584E0744973}"/>
          </ac:spMkLst>
        </pc:spChg>
      </pc:sldChg>
      <pc:sldChg chg="modSp">
        <pc:chgData name="Yiwen Wang" userId="S::li20712@bristol.ac.uk::0c21f0e4-f7cf-43f9-9975-83af1ce8f1c5" providerId="AD" clId="Web-{7F00DF17-168F-4EE4-8461-5DADECC4D9BD}" dt="2021-04-14T15:18:30.971" v="31" actId="20577"/>
        <pc:sldMkLst>
          <pc:docMk/>
          <pc:sldMk cId="725452041" sldId="261"/>
        </pc:sldMkLst>
        <pc:spChg chg="mod">
          <ac:chgData name="Yiwen Wang" userId="S::li20712@bristol.ac.uk::0c21f0e4-f7cf-43f9-9975-83af1ce8f1c5" providerId="AD" clId="Web-{7F00DF17-168F-4EE4-8461-5DADECC4D9BD}" dt="2021-04-14T15:18:30.971" v="31" actId="20577"/>
          <ac:spMkLst>
            <pc:docMk/>
            <pc:sldMk cId="725452041" sldId="261"/>
            <ac:spMk id="23" creationId="{262D77C7-D53F-4C7C-831E-36658673DE68}"/>
          </ac:spMkLst>
        </pc:spChg>
      </pc:sldChg>
    </pc:docChg>
  </pc:docChgLst>
  <pc:docChgLst>
    <pc:chgData name="Hao Yang" userId="S::nt20519@bristol.ac.uk::9e60d525-2e47-4a53-9bf3-60216dafb4f7" providerId="AD" clId="Web-{77D346B2-8BF5-4FC8-B3BE-D6500D5B81B4}"/>
    <pc:docChg chg="modSld">
      <pc:chgData name="Hao Yang" userId="S::nt20519@bristol.ac.uk::9e60d525-2e47-4a53-9bf3-60216dafb4f7" providerId="AD" clId="Web-{77D346B2-8BF5-4FC8-B3BE-D6500D5B81B4}" dt="2021-02-28T09:58:21.738" v="536" actId="1076"/>
      <pc:docMkLst>
        <pc:docMk/>
      </pc:docMkLst>
      <pc:sldChg chg="addSp delSp modSp">
        <pc:chgData name="Hao Yang" userId="S::nt20519@bristol.ac.uk::9e60d525-2e47-4a53-9bf3-60216dafb4f7" providerId="AD" clId="Web-{77D346B2-8BF5-4FC8-B3BE-D6500D5B81B4}" dt="2021-02-28T09:58:21.738" v="536" actId="1076"/>
        <pc:sldMkLst>
          <pc:docMk/>
          <pc:sldMk cId="3604253650" sldId="258"/>
        </pc:sldMkLst>
        <pc:spChg chg="add mod">
          <ac:chgData name="Hao Yang" userId="S::nt20519@bristol.ac.uk::9e60d525-2e47-4a53-9bf3-60216dafb4f7" providerId="AD" clId="Web-{77D346B2-8BF5-4FC8-B3BE-D6500D5B81B4}" dt="2021-02-28T09:47:14.001" v="283" actId="1076"/>
          <ac:spMkLst>
            <pc:docMk/>
            <pc:sldMk cId="3604253650" sldId="258"/>
            <ac:spMk id="2" creationId="{8BFBF888-E037-434B-9060-4EAC5A3689FF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27:33.636" v="28"/>
          <ac:spMkLst>
            <pc:docMk/>
            <pc:sldMk cId="3604253650" sldId="258"/>
            <ac:spMk id="3" creationId="{AADBF645-812C-47B6-925C-907D9473995B}"/>
          </ac:spMkLst>
        </pc:spChg>
        <pc:spChg chg="add mod">
          <ac:chgData name="Hao Yang" userId="S::nt20519@bristol.ac.uk::9e60d525-2e47-4a53-9bf3-60216dafb4f7" providerId="AD" clId="Web-{77D346B2-8BF5-4FC8-B3BE-D6500D5B81B4}" dt="2021-02-28T09:39:22.936" v="192" actId="20577"/>
          <ac:spMkLst>
            <pc:docMk/>
            <pc:sldMk cId="3604253650" sldId="258"/>
            <ac:spMk id="5" creationId="{91F8BA5A-97AC-4102-BCE4-278A4CA40619}"/>
          </ac:spMkLst>
        </pc:spChg>
        <pc:spChg chg="add mod">
          <ac:chgData name="Hao Yang" userId="S::nt20519@bristol.ac.uk::9e60d525-2e47-4a53-9bf3-60216dafb4f7" providerId="AD" clId="Web-{77D346B2-8BF5-4FC8-B3BE-D6500D5B81B4}" dt="2021-02-28T09:28:40.730" v="37" actId="1076"/>
          <ac:spMkLst>
            <pc:docMk/>
            <pc:sldMk cId="3604253650" sldId="258"/>
            <ac:spMk id="7" creationId="{5F9AD551-BCEE-454C-BB33-4FDE4544444C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0:54.811" v="224"/>
          <ac:spMkLst>
            <pc:docMk/>
            <pc:sldMk cId="3604253650" sldId="258"/>
            <ac:spMk id="12" creationId="{A7E09E7A-7896-4FD9-871A-33DBDF68961E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2:21.453" v="239"/>
          <ac:spMkLst>
            <pc:docMk/>
            <pc:sldMk cId="3604253650" sldId="258"/>
            <ac:spMk id="13" creationId="{B5975850-DD54-4A3C-BCF2-BBCD3F19E434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2:20.766" v="238"/>
          <ac:spMkLst>
            <pc:docMk/>
            <pc:sldMk cId="3604253650" sldId="258"/>
            <ac:spMk id="14" creationId="{D22AB42C-4B6B-4E71-BB9A-D7A1FBAC6AF3}"/>
          </ac:spMkLst>
        </pc:spChg>
        <pc:spChg chg="add mod">
          <ac:chgData name="Hao Yang" userId="S::nt20519@bristol.ac.uk::9e60d525-2e47-4a53-9bf3-60216dafb4f7" providerId="AD" clId="Web-{77D346B2-8BF5-4FC8-B3BE-D6500D5B81B4}" dt="2021-02-28T09:58:21.738" v="536" actId="1076"/>
          <ac:spMkLst>
            <pc:docMk/>
            <pc:sldMk cId="3604253650" sldId="258"/>
            <ac:spMk id="15" creationId="{831B1930-2F44-4F76-A7BC-9CBE079090AF}"/>
          </ac:spMkLst>
        </pc:spChg>
        <pc:spChg chg="add mod">
          <ac:chgData name="Hao Yang" userId="S::nt20519@bristol.ac.uk::9e60d525-2e47-4a53-9bf3-60216dafb4f7" providerId="AD" clId="Web-{77D346B2-8BF5-4FC8-B3BE-D6500D5B81B4}" dt="2021-02-28T09:58:19.347" v="535" actId="1076"/>
          <ac:spMkLst>
            <pc:docMk/>
            <pc:sldMk cId="3604253650" sldId="258"/>
            <ac:spMk id="16" creationId="{257DEAEF-8175-42AA-A244-77146C634CB1}"/>
          </ac:spMkLst>
        </pc:spChg>
        <pc:spChg chg="add mod">
          <ac:chgData name="Hao Yang" userId="S::nt20519@bristol.ac.uk::9e60d525-2e47-4a53-9bf3-60216dafb4f7" providerId="AD" clId="Web-{77D346B2-8BF5-4FC8-B3BE-D6500D5B81B4}" dt="2021-02-28T09:54:18.299" v="531" actId="20577"/>
          <ac:spMkLst>
            <pc:docMk/>
            <pc:sldMk cId="3604253650" sldId="258"/>
            <ac:spMk id="18" creationId="{1C5BDE34-452C-4904-950F-640C26435035}"/>
          </ac:spMkLst>
        </pc:spChg>
        <pc:grpChg chg="add del mod">
          <ac:chgData name="Hao Yang" userId="S::nt20519@bristol.ac.uk::9e60d525-2e47-4a53-9bf3-60216dafb4f7" providerId="AD" clId="Web-{77D346B2-8BF5-4FC8-B3BE-D6500D5B81B4}" dt="2021-02-28T09:47:55.329" v="292"/>
          <ac:grpSpMkLst>
            <pc:docMk/>
            <pc:sldMk cId="3604253650" sldId="258"/>
            <ac:grpSpMk id="11" creationId="{AE759ED6-39DF-4C1B-A5E6-50955AA7B704}"/>
          </ac:grpSpMkLst>
        </pc:grpChg>
        <pc:picChg chg="add del mod">
          <ac:chgData name="Hao Yang" userId="S::nt20519@bristol.ac.uk::9e60d525-2e47-4a53-9bf3-60216dafb4f7" providerId="AD" clId="Web-{77D346B2-8BF5-4FC8-B3BE-D6500D5B81B4}" dt="2021-02-28T09:34:09.841" v="123"/>
          <ac:picMkLst>
            <pc:docMk/>
            <pc:sldMk cId="3604253650" sldId="258"/>
            <ac:picMk id="8" creationId="{4313F5D5-A4B8-4FC2-9522-AFE2C70B6A15}"/>
          </ac:picMkLst>
        </pc:picChg>
        <pc:picChg chg="add del mod">
          <ac:chgData name="Hao Yang" userId="S::nt20519@bristol.ac.uk::9e60d525-2e47-4a53-9bf3-60216dafb4f7" providerId="AD" clId="Web-{77D346B2-8BF5-4FC8-B3BE-D6500D5B81B4}" dt="2021-02-28T09:35:18.873" v="126"/>
          <ac:picMkLst>
            <pc:docMk/>
            <pc:sldMk cId="3604253650" sldId="258"/>
            <ac:picMk id="9" creationId="{8F31B320-D068-4EBB-B260-8693CF036AF3}"/>
          </ac:picMkLst>
        </pc:picChg>
        <pc:picChg chg="add mod">
          <ac:chgData name="Hao Yang" userId="S::nt20519@bristol.ac.uk::9e60d525-2e47-4a53-9bf3-60216dafb4f7" providerId="AD" clId="Web-{77D346B2-8BF5-4FC8-B3BE-D6500D5B81B4}" dt="2021-02-28T09:39:33.327" v="195" actId="1076"/>
          <ac:picMkLst>
            <pc:docMk/>
            <pc:sldMk cId="3604253650" sldId="258"/>
            <ac:picMk id="10" creationId="{3C006E57-C6CC-4EC9-873D-CC95E957B285}"/>
          </ac:picMkLst>
        </pc:picChg>
        <pc:picChg chg="add mod ord">
          <ac:chgData name="Hao Yang" userId="S::nt20519@bristol.ac.uk::9e60d525-2e47-4a53-9bf3-60216dafb4f7" providerId="AD" clId="Web-{77D346B2-8BF5-4FC8-B3BE-D6500D5B81B4}" dt="2021-02-28T09:57:00.488" v="534" actId="1076"/>
          <ac:picMkLst>
            <pc:docMk/>
            <pc:sldMk cId="3604253650" sldId="258"/>
            <ac:picMk id="17" creationId="{BE61699E-5865-4066-B6C7-A2F18E98C838}"/>
          </ac:picMkLst>
        </pc:picChg>
        <pc:picChg chg="add mod">
          <ac:chgData name="Hao Yang" userId="S::nt20519@bristol.ac.uk::9e60d525-2e47-4a53-9bf3-60216dafb4f7" providerId="AD" clId="Web-{77D346B2-8BF5-4FC8-B3BE-D6500D5B81B4}" dt="2021-02-28T09:54:24.940" v="532" actId="1076"/>
          <ac:picMkLst>
            <pc:docMk/>
            <pc:sldMk cId="3604253650" sldId="258"/>
            <ac:picMk id="19" creationId="{B9755D6F-B1E8-442E-8EE0-72C79C407B51}"/>
          </ac:picMkLst>
        </pc:picChg>
      </pc:sldChg>
    </pc:docChg>
  </pc:docChgLst>
  <pc:docChgLst>
    <pc:chgData name="Xiaozhou Song" userId="S::jo20040@bristol.ac.uk::cb7d4c38-a89d-4a80-92a3-a1c6347e1774" providerId="AD" clId="Web-{3A11CD90-73A4-48A3-B062-9CD91F30D33E}"/>
    <pc:docChg chg="modSld">
      <pc:chgData name="Xiaozhou Song" userId="S::jo20040@bristol.ac.uk::cb7d4c38-a89d-4a80-92a3-a1c6347e1774" providerId="AD" clId="Web-{3A11CD90-73A4-48A3-B062-9CD91F30D33E}" dt="2021-04-14T14:30:28.821" v="10"/>
      <pc:docMkLst>
        <pc:docMk/>
      </pc:docMkLst>
      <pc:sldChg chg="addSp delSp modSp">
        <pc:chgData name="Xiaozhou Song" userId="S::jo20040@bristol.ac.uk::cb7d4c38-a89d-4a80-92a3-a1c6347e1774" providerId="AD" clId="Web-{3A11CD90-73A4-48A3-B062-9CD91F30D33E}" dt="2021-04-14T14:30:28.821" v="10"/>
        <pc:sldMkLst>
          <pc:docMk/>
          <pc:sldMk cId="3915707435" sldId="259"/>
        </pc:sldMkLst>
        <pc:spChg chg="add del">
          <ac:chgData name="Xiaozhou Song" userId="S::jo20040@bristol.ac.uk::cb7d4c38-a89d-4a80-92a3-a1c6347e1774" providerId="AD" clId="Web-{3A11CD90-73A4-48A3-B062-9CD91F30D33E}" dt="2021-04-14T14:30:28.821" v="10"/>
          <ac:spMkLst>
            <pc:docMk/>
            <pc:sldMk cId="3915707435" sldId="259"/>
            <ac:spMk id="8" creationId="{A9A0A942-D034-4255-84EE-D5E8D5DC2172}"/>
          </ac:spMkLst>
        </pc:spChg>
        <pc:spChg chg="add mod">
          <ac:chgData name="Xiaozhou Song" userId="S::jo20040@bristol.ac.uk::cb7d4c38-a89d-4a80-92a3-a1c6347e1774" providerId="AD" clId="Web-{3A11CD90-73A4-48A3-B062-9CD91F30D33E}" dt="2021-04-14T14:30:22.899" v="9" actId="20577"/>
          <ac:spMkLst>
            <pc:docMk/>
            <pc:sldMk cId="3915707435" sldId="259"/>
            <ac:spMk id="15" creationId="{11A986B4-28A8-4497-8785-775B3E611811}"/>
          </ac:spMkLst>
        </pc:spChg>
      </pc:sldChg>
    </pc:docChg>
  </pc:docChgLst>
  <pc:docChgLst>
    <pc:chgData name="Yiwen Wang" userId="S::li20712@bristol.ac.uk::0c21f0e4-f7cf-43f9-9975-83af1ce8f1c5" providerId="AD" clId="Web-{FE98CB8D-D8D0-44DF-AC35-124045989FE3}"/>
    <pc:docChg chg="modSld">
      <pc:chgData name="Yiwen Wang" userId="S::li20712@bristol.ac.uk::0c21f0e4-f7cf-43f9-9975-83af1ce8f1c5" providerId="AD" clId="Web-{FE98CB8D-D8D0-44DF-AC35-124045989FE3}" dt="2021-04-20T11:58:38.278" v="69" actId="20577"/>
      <pc:docMkLst>
        <pc:docMk/>
      </pc:docMkLst>
      <pc:sldChg chg="addSp delSp modSp">
        <pc:chgData name="Yiwen Wang" userId="S::li20712@bristol.ac.uk::0c21f0e4-f7cf-43f9-9975-83af1ce8f1c5" providerId="AD" clId="Web-{FE98CB8D-D8D0-44DF-AC35-124045989FE3}" dt="2021-04-20T11:58:38.278" v="69" actId="20577"/>
        <pc:sldMkLst>
          <pc:docMk/>
          <pc:sldMk cId="3620787557" sldId="262"/>
        </pc:sldMkLst>
        <pc:spChg chg="add del">
          <ac:chgData name="Yiwen Wang" userId="S::li20712@bristol.ac.uk::0c21f0e4-f7cf-43f9-9975-83af1ce8f1c5" providerId="AD" clId="Web-{FE98CB8D-D8D0-44DF-AC35-124045989FE3}" dt="2021-04-20T08:47:02.796" v="16"/>
          <ac:spMkLst>
            <pc:docMk/>
            <pc:sldMk cId="3620787557" sldId="262"/>
            <ac:spMk id="2" creationId="{8BFBF888-E037-434B-9060-4EAC5A3689FF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22"/>
          <ac:spMkLst>
            <pc:docMk/>
            <pc:sldMk cId="3620787557" sldId="262"/>
            <ac:spMk id="3" creationId="{E59C33ED-FB9C-4AA4-A660-26BA7514316C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14"/>
          <ac:spMkLst>
            <pc:docMk/>
            <pc:sldMk cId="3620787557" sldId="262"/>
            <ac:spMk id="4" creationId="{8BD367AE-1220-4831-8D8C-F4892EF0995F}"/>
          </ac:spMkLst>
        </pc:spChg>
        <pc:spChg chg="add del mod">
          <ac:chgData name="Yiwen Wang" userId="S::li20712@bristol.ac.uk::0c21f0e4-f7cf-43f9-9975-83af1ce8f1c5" providerId="AD" clId="Web-{FE98CB8D-D8D0-44DF-AC35-124045989FE3}" dt="2021-04-20T11:58:38.278" v="69" actId="20577"/>
          <ac:spMkLst>
            <pc:docMk/>
            <pc:sldMk cId="3620787557" sldId="262"/>
            <ac:spMk id="5" creationId="{53D08D3F-8C2C-415D-BB3E-46E6D76D9D72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15"/>
          <ac:spMkLst>
            <pc:docMk/>
            <pc:sldMk cId="3620787557" sldId="262"/>
            <ac:spMk id="6" creationId="{FB3E7CE3-1430-45FA-8E75-CA66146FB9E4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17"/>
          <ac:spMkLst>
            <pc:docMk/>
            <pc:sldMk cId="3620787557" sldId="262"/>
            <ac:spMk id="7" creationId="{5F9AD551-BCEE-454C-BB33-4FDE4544444C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18"/>
          <ac:spMkLst>
            <pc:docMk/>
            <pc:sldMk cId="3620787557" sldId="262"/>
            <ac:spMk id="15" creationId="{831B1930-2F44-4F76-A7BC-9CBE079090AF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19"/>
          <ac:spMkLst>
            <pc:docMk/>
            <pc:sldMk cId="3620787557" sldId="262"/>
            <ac:spMk id="16" creationId="{257DEAEF-8175-42AA-A244-77146C634CB1}"/>
          </ac:spMkLst>
        </pc:spChg>
        <pc:spChg chg="add del">
          <ac:chgData name="Yiwen Wang" userId="S::li20712@bristol.ac.uk::0c21f0e4-f7cf-43f9-9975-83af1ce8f1c5" providerId="AD" clId="Web-{FE98CB8D-D8D0-44DF-AC35-124045989FE3}" dt="2021-04-20T08:47:02.796" v="20"/>
          <ac:spMkLst>
            <pc:docMk/>
            <pc:sldMk cId="3620787557" sldId="262"/>
            <ac:spMk id="18" creationId="{1C5BDE34-452C-4904-950F-640C26435035}"/>
          </ac:spMkLst>
        </pc:spChg>
        <pc:picChg chg="add del">
          <ac:chgData name="Yiwen Wang" userId="S::li20712@bristol.ac.uk::0c21f0e4-f7cf-43f9-9975-83af1ce8f1c5" providerId="AD" clId="Web-{FE98CB8D-D8D0-44DF-AC35-124045989FE3}" dt="2021-04-20T08:47:02.796" v="13"/>
          <ac:picMkLst>
            <pc:docMk/>
            <pc:sldMk cId="3620787557" sldId="262"/>
            <ac:picMk id="17" creationId="{BE61699E-5865-4066-B6C7-A2F18E98C838}"/>
          </ac:picMkLst>
        </pc:picChg>
        <pc:picChg chg="add del">
          <ac:chgData name="Yiwen Wang" userId="S::li20712@bristol.ac.uk::0c21f0e4-f7cf-43f9-9975-83af1ce8f1c5" providerId="AD" clId="Web-{FE98CB8D-D8D0-44DF-AC35-124045989FE3}" dt="2021-04-20T08:47:02.796" v="21"/>
          <ac:picMkLst>
            <pc:docMk/>
            <pc:sldMk cId="3620787557" sldId="262"/>
            <ac:picMk id="19" creationId="{B9755D6F-B1E8-442E-8EE0-72C79C407B51}"/>
          </ac:picMkLst>
        </pc:picChg>
      </pc:sldChg>
    </pc:docChg>
  </pc:docChgLst>
  <pc:docChgLst>
    <pc:chgData name="Ning Wang" userId="S::eo20321@bristol.ac.uk::fd1771fb-5152-4044-a621-3ae14dff8300" providerId="AD" clId="Web-{C728C4E6-1221-40C8-91BB-B4543636BF36}"/>
    <pc:docChg chg="modSld">
      <pc:chgData name="Ning Wang" userId="S::eo20321@bristol.ac.uk::fd1771fb-5152-4044-a621-3ae14dff8300" providerId="AD" clId="Web-{C728C4E6-1221-40C8-91BB-B4543636BF36}" dt="2021-02-28T10:21:19.121" v="157" actId="1076"/>
      <pc:docMkLst>
        <pc:docMk/>
      </pc:docMkLst>
      <pc:sldChg chg="addSp delSp modSp">
        <pc:chgData name="Ning Wang" userId="S::eo20321@bristol.ac.uk::fd1771fb-5152-4044-a621-3ae14dff8300" providerId="AD" clId="Web-{C728C4E6-1221-40C8-91BB-B4543636BF36}" dt="2021-02-28T10:21:19.121" v="157" actId="1076"/>
        <pc:sldMkLst>
          <pc:docMk/>
          <pc:sldMk cId="3915707435" sldId="259"/>
        </pc:sldMkLst>
        <pc:spChg chg="add mod">
          <ac:chgData name="Ning Wang" userId="S::eo20321@bristol.ac.uk::fd1771fb-5152-4044-a621-3ae14dff8300" providerId="AD" clId="Web-{C728C4E6-1221-40C8-91BB-B4543636BF36}" dt="2021-02-28T09:40:08.316" v="113"/>
          <ac:spMkLst>
            <pc:docMk/>
            <pc:sldMk cId="3915707435" sldId="259"/>
            <ac:spMk id="3" creationId="{42ECFDDA-D669-499B-8D85-26D57D09BED3}"/>
          </ac:spMkLst>
        </pc:spChg>
        <pc:spChg chg="add mod">
          <ac:chgData name="Ning Wang" userId="S::eo20321@bristol.ac.uk::fd1771fb-5152-4044-a621-3ae14dff8300" providerId="AD" clId="Web-{C728C4E6-1221-40C8-91BB-B4543636BF36}" dt="2021-02-28T09:39:56.159" v="112" actId="14100"/>
          <ac:spMkLst>
            <pc:docMk/>
            <pc:sldMk cId="3915707435" sldId="259"/>
            <ac:spMk id="5" creationId="{292CFDFF-3DDE-47A6-83D2-EA1BD26A2E70}"/>
          </ac:spMkLst>
        </pc:spChg>
        <pc:spChg chg="add mod">
          <ac:chgData name="Ning Wang" userId="S::eo20321@bristol.ac.uk::fd1771fb-5152-4044-a621-3ae14dff8300" providerId="AD" clId="Web-{C728C4E6-1221-40C8-91BB-B4543636BF36}" dt="2021-02-28T09:40:13.472" v="114"/>
          <ac:spMkLst>
            <pc:docMk/>
            <pc:sldMk cId="3915707435" sldId="259"/>
            <ac:spMk id="6" creationId="{E9F54952-8A45-4DCA-AF4A-272D185884B3}"/>
          </ac:spMkLst>
        </pc:spChg>
        <pc:spChg chg="add mod">
          <ac:chgData name="Ning Wang" userId="S::eo20321@bristol.ac.uk::fd1771fb-5152-4044-a621-3ae14dff8300" providerId="AD" clId="Web-{C728C4E6-1221-40C8-91BB-B4543636BF36}" dt="2021-02-28T09:39:48.815" v="110" actId="1076"/>
          <ac:spMkLst>
            <pc:docMk/>
            <pc:sldMk cId="3915707435" sldId="259"/>
            <ac:spMk id="7" creationId="{65943F87-D4D9-4971-92B7-0C622AB81E94}"/>
          </ac:spMkLst>
        </pc:spChg>
        <pc:spChg chg="add del mod">
          <ac:chgData name="Ning Wang" userId="S::eo20321@bristol.ac.uk::fd1771fb-5152-4044-a621-3ae14dff8300" providerId="AD" clId="Web-{C728C4E6-1221-40C8-91BB-B4543636BF36}" dt="2021-02-28T09:43:07.403" v="132"/>
          <ac:spMkLst>
            <pc:docMk/>
            <pc:sldMk cId="3915707435" sldId="259"/>
            <ac:spMk id="8" creationId="{771634A5-BC88-4B39-AC08-ABAD7F0ADD22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09.246" v="155" actId="1076"/>
          <ac:spMkLst>
            <pc:docMk/>
            <pc:sldMk cId="3915707435" sldId="259"/>
            <ac:spMk id="9" creationId="{7D5FF21E-E562-4A42-8D1A-48AFFDA1335F}"/>
          </ac:spMkLst>
        </pc:spChg>
        <pc:spChg chg="add mod">
          <ac:chgData name="Ning Wang" userId="S::eo20321@bristol.ac.uk::fd1771fb-5152-4044-a621-3ae14dff8300" providerId="AD" clId="Web-{C728C4E6-1221-40C8-91BB-B4543636BF36}" dt="2021-02-28T09:41:43.182" v="128" actId="14100"/>
          <ac:spMkLst>
            <pc:docMk/>
            <pc:sldMk cId="3915707435" sldId="259"/>
            <ac:spMk id="11" creationId="{6AC1996E-60AC-4277-8310-ACD66FBE5FE7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19.121" v="157" actId="1076"/>
          <ac:spMkLst>
            <pc:docMk/>
            <pc:sldMk cId="3915707435" sldId="259"/>
            <ac:spMk id="12" creationId="{F3A6FD3D-A28C-470A-AD9D-0CE45B7FAF24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13.621" v="156" actId="1076"/>
          <ac:spMkLst>
            <pc:docMk/>
            <pc:sldMk cId="3915707435" sldId="259"/>
            <ac:spMk id="13" creationId="{A001149E-AAB2-42DC-B2FD-EADBC73E2D3A}"/>
          </ac:spMkLst>
        </pc:spChg>
        <pc:spChg chg="add mod">
          <ac:chgData name="Ning Wang" userId="S::eo20321@bristol.ac.uk::fd1771fb-5152-4044-a621-3ae14dff8300" providerId="AD" clId="Web-{C728C4E6-1221-40C8-91BB-B4543636BF36}" dt="2021-02-28T09:54:43.072" v="152" actId="20577"/>
          <ac:spMkLst>
            <pc:docMk/>
            <pc:sldMk cId="3915707435" sldId="259"/>
            <ac:spMk id="14" creationId="{F67FEC60-68DB-45F3-B201-5049C49CF1B4}"/>
          </ac:spMkLst>
        </pc:spChg>
        <pc:cxnChg chg="add mod">
          <ac:chgData name="Ning Wang" userId="S::eo20321@bristol.ac.uk::fd1771fb-5152-4044-a621-3ae14dff8300" providerId="AD" clId="Web-{C728C4E6-1221-40C8-91BB-B4543636BF36}" dt="2021-02-28T09:40:58.197" v="117" actId="14100"/>
          <ac:cxnSpMkLst>
            <pc:docMk/>
            <pc:sldMk cId="3915707435" sldId="259"/>
            <ac:cxnSpMk id="10" creationId="{8B01EFD6-D32F-4FC0-8F88-D23E2A4F2DEC}"/>
          </ac:cxnSpMkLst>
        </pc:cxnChg>
      </pc:sldChg>
    </pc:docChg>
  </pc:docChgLst>
  <pc:docChgLst>
    <pc:chgData name="Yiwen Wang" userId="S::li20712@bristol.ac.uk::0c21f0e4-f7cf-43f9-9975-83af1ce8f1c5" providerId="AD" clId="Web-{E93882B9-83C9-4932-A6D9-1E0A9C936134}"/>
    <pc:docChg chg="modSld">
      <pc:chgData name="Yiwen Wang" userId="S::li20712@bristol.ac.uk::0c21f0e4-f7cf-43f9-9975-83af1ce8f1c5" providerId="AD" clId="Web-{E93882B9-83C9-4932-A6D9-1E0A9C936134}" dt="2021-04-14T14:53:41.099" v="378"/>
      <pc:docMkLst>
        <pc:docMk/>
      </pc:docMkLst>
      <pc:sldChg chg="addSp delSp modSp">
        <pc:chgData name="Yiwen Wang" userId="S::li20712@bristol.ac.uk::0c21f0e4-f7cf-43f9-9975-83af1ce8f1c5" providerId="AD" clId="Web-{E93882B9-83C9-4932-A6D9-1E0A9C936134}" dt="2021-04-14T14:53:41.099" v="378"/>
        <pc:sldMkLst>
          <pc:docMk/>
          <pc:sldMk cId="3915707435" sldId="259"/>
        </pc:sldMkLst>
        <pc:spChg chg="mod">
          <ac:chgData name="Yiwen Wang" userId="S::li20712@bristol.ac.uk::0c21f0e4-f7cf-43f9-9975-83af1ce8f1c5" providerId="AD" clId="Web-{E93882B9-83C9-4932-A6D9-1E0A9C936134}" dt="2021-04-14T14:53:32.599" v="377" actId="14100"/>
          <ac:spMkLst>
            <pc:docMk/>
            <pc:sldMk cId="3915707435" sldId="259"/>
            <ac:spMk id="4" creationId="{52E752BA-4ED0-4E49-A4F3-27F2F0C35F48}"/>
          </ac:spMkLst>
        </pc:spChg>
        <pc:spChg chg="del mod">
          <ac:chgData name="Yiwen Wang" userId="S::li20712@bristol.ac.uk::0c21f0e4-f7cf-43f9-9975-83af1ce8f1c5" providerId="AD" clId="Web-{E93882B9-83C9-4932-A6D9-1E0A9C936134}" dt="2021-04-14T14:44:05.532" v="199"/>
          <ac:spMkLst>
            <pc:docMk/>
            <pc:sldMk cId="3915707435" sldId="259"/>
            <ac:spMk id="5" creationId="{292CFDFF-3DDE-47A6-83D2-EA1BD26A2E70}"/>
          </ac:spMkLst>
        </pc:spChg>
        <pc:spChg chg="add del mod">
          <ac:chgData name="Yiwen Wang" userId="S::li20712@bristol.ac.uk::0c21f0e4-f7cf-43f9-9975-83af1ce8f1c5" providerId="AD" clId="Web-{E93882B9-83C9-4932-A6D9-1E0A9C936134}" dt="2021-04-14T14:47:59.500" v="279"/>
          <ac:spMkLst>
            <pc:docMk/>
            <pc:sldMk cId="3915707435" sldId="259"/>
            <ac:spMk id="6" creationId="{42C91C9D-DD03-4939-AE5A-DACC17890641}"/>
          </ac:spMkLst>
        </pc:spChg>
        <pc:spChg chg="del">
          <ac:chgData name="Yiwen Wang" userId="S::li20712@bristol.ac.uk::0c21f0e4-f7cf-43f9-9975-83af1ce8f1c5" providerId="AD" clId="Web-{E93882B9-83C9-4932-A6D9-1E0A9C936134}" dt="2021-04-14T14:40:05.110" v="175"/>
          <ac:spMkLst>
            <pc:docMk/>
            <pc:sldMk cId="3915707435" sldId="259"/>
            <ac:spMk id="6" creationId="{E9F54952-8A45-4DCA-AF4A-272D185884B3}"/>
          </ac:spMkLst>
        </pc:spChg>
        <pc:spChg chg="mod">
          <ac:chgData name="Yiwen Wang" userId="S::li20712@bristol.ac.uk::0c21f0e4-f7cf-43f9-9975-83af1ce8f1c5" providerId="AD" clId="Web-{E93882B9-83C9-4932-A6D9-1E0A9C936134}" dt="2021-04-14T14:44:05.719" v="200" actId="1076"/>
          <ac:spMkLst>
            <pc:docMk/>
            <pc:sldMk cId="3915707435" sldId="259"/>
            <ac:spMk id="7" creationId="{65943F87-D4D9-4971-92B7-0C622AB81E94}"/>
          </ac:spMkLst>
        </pc:spChg>
        <pc:spChg chg="add mod">
          <ac:chgData name="Yiwen Wang" userId="S::li20712@bristol.ac.uk::0c21f0e4-f7cf-43f9-9975-83af1ce8f1c5" providerId="AD" clId="Web-{E93882B9-83C9-4932-A6D9-1E0A9C936134}" dt="2021-04-14T14:47:46.640" v="272" actId="1076"/>
          <ac:spMkLst>
            <pc:docMk/>
            <pc:sldMk cId="3915707435" sldId="259"/>
            <ac:spMk id="8" creationId="{9446726C-7DC8-4630-9130-CD0B567AA03F}"/>
          </ac:spMkLst>
        </pc:spChg>
        <pc:spChg chg="add mod">
          <ac:chgData name="Yiwen Wang" userId="S::li20712@bristol.ac.uk::0c21f0e4-f7cf-43f9-9975-83af1ce8f1c5" providerId="AD" clId="Web-{E93882B9-83C9-4932-A6D9-1E0A9C936134}" dt="2021-04-14T14:48:28.595" v="307" actId="14100"/>
          <ac:spMkLst>
            <pc:docMk/>
            <pc:sldMk cId="3915707435" sldId="259"/>
            <ac:spMk id="9" creationId="{1261C91B-F360-4517-AF7B-21D05626D6FA}"/>
          </ac:spMkLst>
        </pc:spChg>
        <pc:spChg chg="del mod">
          <ac:chgData name="Yiwen Wang" userId="S::li20712@bristol.ac.uk::0c21f0e4-f7cf-43f9-9975-83af1ce8f1c5" providerId="AD" clId="Web-{E93882B9-83C9-4932-A6D9-1E0A9C936134}" dt="2021-04-14T14:41:55.519" v="180"/>
          <ac:spMkLst>
            <pc:docMk/>
            <pc:sldMk cId="3915707435" sldId="259"/>
            <ac:spMk id="9" creationId="{7D5FF21E-E562-4A42-8D1A-48AFFDA1335F}"/>
          </ac:spMkLst>
        </pc:spChg>
        <pc:spChg chg="add del">
          <ac:chgData name="Yiwen Wang" userId="S::li20712@bristol.ac.uk::0c21f0e4-f7cf-43f9-9975-83af1ce8f1c5" providerId="AD" clId="Web-{E93882B9-83C9-4932-A6D9-1E0A9C936134}" dt="2021-04-14T14:47:21.263" v="265"/>
          <ac:spMkLst>
            <pc:docMk/>
            <pc:sldMk cId="3915707435" sldId="259"/>
            <ac:spMk id="10" creationId="{A1486EC9-B6B9-4D6F-95F8-F8A1503BC996}"/>
          </ac:spMkLst>
        </pc:spChg>
        <pc:spChg chg="add del">
          <ac:chgData name="Yiwen Wang" userId="S::li20712@bristol.ac.uk::0c21f0e4-f7cf-43f9-9975-83af1ce8f1c5" providerId="AD" clId="Web-{E93882B9-83C9-4932-A6D9-1E0A9C936134}" dt="2021-04-14T14:47:23.997" v="266"/>
          <ac:spMkLst>
            <pc:docMk/>
            <pc:sldMk cId="3915707435" sldId="259"/>
            <ac:spMk id="11" creationId="{0A9E3014-D296-45A1-BAFE-246D62211AB4}"/>
          </ac:spMkLst>
        </pc:spChg>
        <pc:spChg chg="del mod">
          <ac:chgData name="Yiwen Wang" userId="S::li20712@bristol.ac.uk::0c21f0e4-f7cf-43f9-9975-83af1ce8f1c5" providerId="AD" clId="Web-{E93882B9-83C9-4932-A6D9-1E0A9C936134}" dt="2021-04-14T14:40:05.063" v="173"/>
          <ac:spMkLst>
            <pc:docMk/>
            <pc:sldMk cId="3915707435" sldId="259"/>
            <ac:spMk id="11" creationId="{6AC1996E-60AC-4277-8310-ACD66FBE5FE7}"/>
          </ac:spMkLst>
        </pc:spChg>
        <pc:spChg chg="add del">
          <ac:chgData name="Yiwen Wang" userId="S::li20712@bristol.ac.uk::0c21f0e4-f7cf-43f9-9975-83af1ce8f1c5" providerId="AD" clId="Web-{E93882B9-83C9-4932-A6D9-1E0A9C936134}" dt="2021-04-14T14:47:26.966" v="267"/>
          <ac:spMkLst>
            <pc:docMk/>
            <pc:sldMk cId="3915707435" sldId="259"/>
            <ac:spMk id="12" creationId="{16EC36F6-4255-4CDE-8E72-47D009060E48}"/>
          </ac:spMkLst>
        </pc:spChg>
        <pc:spChg chg="del">
          <ac:chgData name="Yiwen Wang" userId="S::li20712@bristol.ac.uk::0c21f0e4-f7cf-43f9-9975-83af1ce8f1c5" providerId="AD" clId="Web-{E93882B9-83C9-4932-A6D9-1E0A9C936134}" dt="2021-04-14T14:41:47.190" v="177"/>
          <ac:spMkLst>
            <pc:docMk/>
            <pc:sldMk cId="3915707435" sldId="259"/>
            <ac:spMk id="12" creationId="{F3A6FD3D-A28C-470A-AD9D-0CE45B7FAF24}"/>
          </ac:spMkLst>
        </pc:spChg>
        <pc:spChg chg="del">
          <ac:chgData name="Yiwen Wang" userId="S::li20712@bristol.ac.uk::0c21f0e4-f7cf-43f9-9975-83af1ce8f1c5" providerId="AD" clId="Web-{E93882B9-83C9-4932-A6D9-1E0A9C936134}" dt="2021-04-14T14:41:49.690" v="178"/>
          <ac:spMkLst>
            <pc:docMk/>
            <pc:sldMk cId="3915707435" sldId="259"/>
            <ac:spMk id="13" creationId="{A001149E-AAB2-42DC-B2FD-EADBC73E2D3A}"/>
          </ac:spMkLst>
        </pc:spChg>
        <pc:spChg chg="add mod">
          <ac:chgData name="Yiwen Wang" userId="S::li20712@bristol.ac.uk::0c21f0e4-f7cf-43f9-9975-83af1ce8f1c5" providerId="AD" clId="Web-{E93882B9-83C9-4932-A6D9-1E0A9C936134}" dt="2021-04-14T14:47:30.170" v="268" actId="1076"/>
          <ac:spMkLst>
            <pc:docMk/>
            <pc:sldMk cId="3915707435" sldId="259"/>
            <ac:spMk id="13" creationId="{C78540A3-CB3B-40AC-98BD-1FB7C9897A21}"/>
          </ac:spMkLst>
        </pc:spChg>
        <pc:spChg chg="add del mod">
          <ac:chgData name="Yiwen Wang" userId="S::li20712@bristol.ac.uk::0c21f0e4-f7cf-43f9-9975-83af1ce8f1c5" providerId="AD" clId="Web-{E93882B9-83C9-4932-A6D9-1E0A9C936134}" dt="2021-04-14T14:37:31.841" v="62"/>
          <ac:spMkLst>
            <pc:docMk/>
            <pc:sldMk cId="3915707435" sldId="259"/>
            <ac:spMk id="16" creationId="{0BF56E52-10CC-4ED8-A9BC-0DF3D8514A69}"/>
          </ac:spMkLst>
        </pc:spChg>
        <pc:spChg chg="add mod">
          <ac:chgData name="Yiwen Wang" userId="S::li20712@bristol.ac.uk::0c21f0e4-f7cf-43f9-9975-83af1ce8f1c5" providerId="AD" clId="Web-{E93882B9-83C9-4932-A6D9-1E0A9C936134}" dt="2021-04-14T14:48:41.268" v="316" actId="20577"/>
          <ac:spMkLst>
            <pc:docMk/>
            <pc:sldMk cId="3915707435" sldId="259"/>
            <ac:spMk id="16" creationId="{784BF6F1-CE21-4BB5-9641-378E1675E6AF}"/>
          </ac:spMkLst>
        </pc:spChg>
        <pc:spChg chg="add mod">
          <ac:chgData name="Yiwen Wang" userId="S::li20712@bristol.ac.uk::0c21f0e4-f7cf-43f9-9975-83af1ce8f1c5" providerId="AD" clId="Web-{E93882B9-83C9-4932-A6D9-1E0A9C936134}" dt="2021-04-14T14:49:06.879" v="325" actId="1076"/>
          <ac:spMkLst>
            <pc:docMk/>
            <pc:sldMk cId="3915707435" sldId="259"/>
            <ac:spMk id="17" creationId="{BDED9960-2D0B-4BBE-9D84-BFE9C256BFC7}"/>
          </ac:spMkLst>
        </pc:spChg>
        <pc:spChg chg="add del">
          <ac:chgData name="Yiwen Wang" userId="S::li20712@bristol.ac.uk::0c21f0e4-f7cf-43f9-9975-83af1ce8f1c5" providerId="AD" clId="Web-{E93882B9-83C9-4932-A6D9-1E0A9C936134}" dt="2021-04-14T14:48:00.297" v="282"/>
          <ac:spMkLst>
            <pc:docMk/>
            <pc:sldMk cId="3915707435" sldId="259"/>
            <ac:spMk id="18" creationId="{29EDE536-1E7A-4001-807F-76027EEA9EFE}"/>
          </ac:spMkLst>
        </pc:spChg>
        <pc:spChg chg="add del">
          <ac:chgData name="Yiwen Wang" userId="S::li20712@bristol.ac.uk::0c21f0e4-f7cf-43f9-9975-83af1ce8f1c5" providerId="AD" clId="Web-{E93882B9-83C9-4932-A6D9-1E0A9C936134}" dt="2021-04-14T14:48:00.297" v="281"/>
          <ac:spMkLst>
            <pc:docMk/>
            <pc:sldMk cId="3915707435" sldId="259"/>
            <ac:spMk id="19" creationId="{22638120-E108-4C08-A8BD-4BF9064F77F4}"/>
          </ac:spMkLst>
        </pc:spChg>
        <pc:spChg chg="add del">
          <ac:chgData name="Yiwen Wang" userId="S::li20712@bristol.ac.uk::0c21f0e4-f7cf-43f9-9975-83af1ce8f1c5" providerId="AD" clId="Web-{E93882B9-83C9-4932-A6D9-1E0A9C936134}" dt="2021-04-14T14:48:00.297" v="280"/>
          <ac:spMkLst>
            <pc:docMk/>
            <pc:sldMk cId="3915707435" sldId="259"/>
            <ac:spMk id="20" creationId="{CC03E413-2B36-43CB-9949-111600BFF258}"/>
          </ac:spMkLst>
        </pc:spChg>
        <pc:spChg chg="add mod">
          <ac:chgData name="Yiwen Wang" userId="S::li20712@bristol.ac.uk::0c21f0e4-f7cf-43f9-9975-83af1ce8f1c5" providerId="AD" clId="Web-{E93882B9-83C9-4932-A6D9-1E0A9C936134}" dt="2021-04-14T14:49:00.925" v="324" actId="20577"/>
          <ac:spMkLst>
            <pc:docMk/>
            <pc:sldMk cId="3915707435" sldId="259"/>
            <ac:spMk id="21" creationId="{B5192FD2-CA18-4A8C-AE22-1B9CD104E393}"/>
          </ac:spMkLst>
        </pc:spChg>
        <pc:spChg chg="add mod">
          <ac:chgData name="Yiwen Wang" userId="S::li20712@bristol.ac.uk::0c21f0e4-f7cf-43f9-9975-83af1ce8f1c5" providerId="AD" clId="Web-{E93882B9-83C9-4932-A6D9-1E0A9C936134}" dt="2021-04-14T14:49:31.662" v="326" actId="1076"/>
          <ac:spMkLst>
            <pc:docMk/>
            <pc:sldMk cId="3915707435" sldId="259"/>
            <ac:spMk id="22" creationId="{C7264901-D83D-4D9B-B75D-262A56B7C4C0}"/>
          </ac:spMkLst>
        </pc:spChg>
        <pc:spChg chg="add del">
          <ac:chgData name="Yiwen Wang" userId="S::li20712@bristol.ac.uk::0c21f0e4-f7cf-43f9-9975-83af1ce8f1c5" providerId="AD" clId="Web-{E93882B9-83C9-4932-A6D9-1E0A9C936134}" dt="2021-04-14T14:49:56.960" v="330"/>
          <ac:spMkLst>
            <pc:docMk/>
            <pc:sldMk cId="3915707435" sldId="259"/>
            <ac:spMk id="23" creationId="{FEFF4683-D731-43CA-A882-6D1518CCA8D4}"/>
          </ac:spMkLst>
        </pc:spChg>
        <pc:spChg chg="add mod">
          <ac:chgData name="Yiwen Wang" userId="S::li20712@bristol.ac.uk::0c21f0e4-f7cf-43f9-9975-83af1ce8f1c5" providerId="AD" clId="Web-{E93882B9-83C9-4932-A6D9-1E0A9C936134}" dt="2021-04-14T14:49:52.991" v="329" actId="1076"/>
          <ac:spMkLst>
            <pc:docMk/>
            <pc:sldMk cId="3915707435" sldId="259"/>
            <ac:spMk id="24" creationId="{B64CB253-34CE-401F-8685-6584E0744973}"/>
          </ac:spMkLst>
        </pc:spChg>
        <pc:spChg chg="add del">
          <ac:chgData name="Yiwen Wang" userId="S::li20712@bristol.ac.uk::0c21f0e4-f7cf-43f9-9975-83af1ce8f1c5" providerId="AD" clId="Web-{E93882B9-83C9-4932-A6D9-1E0A9C936134}" dt="2021-04-14T14:50:24.415" v="344"/>
          <ac:spMkLst>
            <pc:docMk/>
            <pc:sldMk cId="3915707435" sldId="259"/>
            <ac:spMk id="25" creationId="{039DE562-B68F-42D4-88EA-C864BFFA5946}"/>
          </ac:spMkLst>
        </pc:spChg>
        <pc:spChg chg="add mod">
          <ac:chgData name="Yiwen Wang" userId="S::li20712@bristol.ac.uk::0c21f0e4-f7cf-43f9-9975-83af1ce8f1c5" providerId="AD" clId="Web-{E93882B9-83C9-4932-A6D9-1E0A9C936134}" dt="2021-04-14T14:50:28.775" v="349" actId="20577"/>
          <ac:spMkLst>
            <pc:docMk/>
            <pc:sldMk cId="3915707435" sldId="259"/>
            <ac:spMk id="26" creationId="{B2C1E182-9B92-4B4A-BFD6-6BE89F263591}"/>
          </ac:spMkLst>
        </pc:spChg>
        <pc:spChg chg="add del mod">
          <ac:chgData name="Yiwen Wang" userId="S::li20712@bristol.ac.uk::0c21f0e4-f7cf-43f9-9975-83af1ce8f1c5" providerId="AD" clId="Web-{E93882B9-83C9-4932-A6D9-1E0A9C936134}" dt="2021-04-14T14:53:41.099" v="378"/>
          <ac:spMkLst>
            <pc:docMk/>
            <pc:sldMk cId="3915707435" sldId="259"/>
            <ac:spMk id="27" creationId="{F93CB07C-F314-4B5F-B6B4-7B6E203A8A1B}"/>
          </ac:spMkLst>
        </pc:spChg>
        <pc:cxnChg chg="del">
          <ac:chgData name="Yiwen Wang" userId="S::li20712@bristol.ac.uk::0c21f0e4-f7cf-43f9-9975-83af1ce8f1c5" providerId="AD" clId="Web-{E93882B9-83C9-4932-A6D9-1E0A9C936134}" dt="2021-04-14T14:40:05.079" v="174"/>
          <ac:cxnSpMkLst>
            <pc:docMk/>
            <pc:sldMk cId="3915707435" sldId="259"/>
            <ac:cxnSpMk id="10" creationId="{8B01EFD6-D32F-4FC0-8F88-D23E2A4F2DEC}"/>
          </ac:cxnSpMkLst>
        </pc:cxn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68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25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8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193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596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03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78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73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8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6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6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69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s://www.deviantart.com/hameed/art/Blue-Planet-Resource-9414965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26B11D-8370-46A3-8030-2D522EB048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>
                <a:solidFill>
                  <a:schemeClr val="bg1"/>
                </a:solidFill>
              </a:rPr>
              <a:t>MOCKUP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08E5B9D-48AF-4BCA-8B4A-D3CBF32ABA1F}"/>
              </a:ext>
            </a:extLst>
          </p:cNvPr>
          <p:cNvSpPr/>
          <p:nvPr/>
        </p:nvSpPr>
        <p:spPr>
          <a:xfrm>
            <a:off x="4041057" y="562896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81F60-4D17-4D5C-A398-D50D9E92DE96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Registration/Login in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F59949-0488-45AD-B8D5-D623DFDB0566}"/>
              </a:ext>
            </a:extLst>
          </p:cNvPr>
          <p:cNvSpPr txBox="1"/>
          <p:nvPr/>
        </p:nvSpPr>
        <p:spPr>
          <a:xfrm>
            <a:off x="4986867" y="193040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>
                <a:solidFill>
                  <a:srgbClr val="00B0F0"/>
                </a:solidFill>
              </a:rPr>
              <a:t>welcome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0DC724C-7823-4C39-9B15-03B94330C2BE}"/>
              </a:ext>
            </a:extLst>
          </p:cNvPr>
          <p:cNvSpPr/>
          <p:nvPr/>
        </p:nvSpPr>
        <p:spPr>
          <a:xfrm>
            <a:off x="4748742" y="2742142"/>
            <a:ext cx="2006600" cy="431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   Email Address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4D4A2E-B692-4387-B373-79D222D49C7B}"/>
              </a:ext>
            </a:extLst>
          </p:cNvPr>
          <p:cNvSpPr/>
          <p:nvPr/>
        </p:nvSpPr>
        <p:spPr>
          <a:xfrm>
            <a:off x="4747684" y="3418416"/>
            <a:ext cx="1998133" cy="4233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Password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DBE68C75-D85A-47B6-8692-81CDA43FE6AD}"/>
              </a:ext>
            </a:extLst>
          </p:cNvPr>
          <p:cNvSpPr/>
          <p:nvPr/>
        </p:nvSpPr>
        <p:spPr>
          <a:xfrm>
            <a:off x="4746625" y="4365625"/>
            <a:ext cx="2006600" cy="44026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Login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3339790-58AD-40EB-8B0B-E35EAB6C5DD2}"/>
              </a:ext>
            </a:extLst>
          </p:cNvPr>
          <p:cNvSpPr txBox="1"/>
          <p:nvPr/>
        </p:nvSpPr>
        <p:spPr>
          <a:xfrm>
            <a:off x="6134100" y="5795434"/>
            <a:ext cx="98213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/>
              <a:t>version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5010A04-189C-40FE-B8F4-D96899AA739A}"/>
              </a:ext>
            </a:extLst>
          </p:cNvPr>
          <p:cNvSpPr/>
          <p:nvPr/>
        </p:nvSpPr>
        <p:spPr>
          <a:xfrm>
            <a:off x="4744509" y="4981575"/>
            <a:ext cx="999067" cy="43180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/>
              <a:t>Create a new account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143671-884E-458A-83D6-542957381D6A}"/>
              </a:ext>
            </a:extLst>
          </p:cNvPr>
          <p:cNvSpPr txBox="1"/>
          <p:nvPr/>
        </p:nvSpPr>
        <p:spPr>
          <a:xfrm>
            <a:off x="4836584" y="1068917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400"/>
              <a:t>Little Planet</a:t>
            </a:r>
          </a:p>
        </p:txBody>
      </p:sp>
      <p:sp>
        <p:nvSpPr>
          <p:cNvPr id="11" name="空心弧 10">
            <a:extLst>
              <a:ext uri="{FF2B5EF4-FFF2-40B4-BE49-F238E27FC236}">
                <a16:creationId xmlns:a16="http://schemas.microsoft.com/office/drawing/2014/main" id="{66619A35-DABD-4103-9DFF-CF571F901E4B}"/>
              </a:ext>
            </a:extLst>
          </p:cNvPr>
          <p:cNvSpPr/>
          <p:nvPr/>
        </p:nvSpPr>
        <p:spPr>
          <a:xfrm>
            <a:off x="4742391" y="2955925"/>
            <a:ext cx="296334" cy="287868"/>
          </a:xfrm>
          <a:prstGeom prst="blockArc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1FAB7C3-C889-4883-996F-2092D81172E4}"/>
              </a:ext>
            </a:extLst>
          </p:cNvPr>
          <p:cNvSpPr/>
          <p:nvPr/>
        </p:nvSpPr>
        <p:spPr>
          <a:xfrm>
            <a:off x="4766733" y="2777067"/>
            <a:ext cx="254000" cy="22013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6F2F946-51A5-4DD9-B7CC-7104EDA9B6A6}"/>
              </a:ext>
            </a:extLst>
          </p:cNvPr>
          <p:cNvSpPr/>
          <p:nvPr/>
        </p:nvSpPr>
        <p:spPr>
          <a:xfrm>
            <a:off x="4858808" y="3478742"/>
            <a:ext cx="160867" cy="15240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A8DADB-1C33-4FAA-BDA1-DCF74C62ACE3}"/>
              </a:ext>
            </a:extLst>
          </p:cNvPr>
          <p:cNvSpPr/>
          <p:nvPr/>
        </p:nvSpPr>
        <p:spPr>
          <a:xfrm>
            <a:off x="4790016" y="3596218"/>
            <a:ext cx="304801" cy="152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E3903468-8D46-4445-8D74-0D02CCBC8F4B}"/>
              </a:ext>
            </a:extLst>
          </p:cNvPr>
          <p:cNvSpPr/>
          <p:nvPr/>
        </p:nvSpPr>
        <p:spPr>
          <a:xfrm>
            <a:off x="5847292" y="4983691"/>
            <a:ext cx="939800" cy="431801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Forget password</a:t>
            </a:r>
          </a:p>
        </p:txBody>
      </p:sp>
    </p:spTree>
    <p:extLst>
      <p:ext uri="{BB962C8B-B14F-4D97-AF65-F5344CB8AC3E}">
        <p14:creationId xmlns:p14="http://schemas.microsoft.com/office/powerpoint/2010/main" val="2412789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 descr="A bright and starry night sky">
            <a:extLst>
              <a:ext uri="{FF2B5EF4-FFF2-40B4-BE49-F238E27FC236}">
                <a16:creationId xmlns:a16="http://schemas.microsoft.com/office/drawing/2014/main" id="{1E3E269D-73EB-4191-B306-54976DD9C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458" y="3082451"/>
            <a:ext cx="2474259" cy="1925739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504233" y="473249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7D6B3-3BD4-43CE-955A-BC34451F652B}"/>
              </a:ext>
            </a:extLst>
          </p:cNvPr>
          <p:cNvSpPr txBox="1"/>
          <p:nvPr/>
        </p:nvSpPr>
        <p:spPr>
          <a:xfrm>
            <a:off x="854635" y="112357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Planet View </a:t>
            </a:r>
            <a:br>
              <a:rPr lang="en-US"/>
            </a:br>
            <a:r>
              <a:rPr lang="en-US"/>
              <a:t>(Main interface)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01FA76-F9D7-4D75-82E8-33F9861F31AD}"/>
              </a:ext>
            </a:extLst>
          </p:cNvPr>
          <p:cNvSpPr/>
          <p:nvPr/>
        </p:nvSpPr>
        <p:spPr>
          <a:xfrm>
            <a:off x="4854388" y="1500096"/>
            <a:ext cx="2644586" cy="2539996"/>
          </a:xfrm>
          <a:prstGeom prst="ellipse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0E0385-9AA5-4300-95D9-E0353357D413}"/>
              </a:ext>
            </a:extLst>
          </p:cNvPr>
          <p:cNvSpPr/>
          <p:nvPr/>
        </p:nvSpPr>
        <p:spPr>
          <a:xfrm>
            <a:off x="4847851" y="589615"/>
            <a:ext cx="2599763" cy="537882"/>
          </a:xfrm>
          <a:prstGeom prst="rect">
            <a:avLst/>
          </a:prstGeom>
          <a:noFill/>
          <a:ln w="28575"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6">
                    <a:lumMod val="20000"/>
                    <a:lumOff val="80000"/>
                  </a:schemeClr>
                </a:solidFill>
              </a:rPr>
              <a:t>Planet View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B3D4DF-3AED-45D8-815B-15138184B804}"/>
              </a:ext>
            </a:extLst>
          </p:cNvPr>
          <p:cNvSpPr/>
          <p:nvPr/>
        </p:nvSpPr>
        <p:spPr>
          <a:xfrm>
            <a:off x="4661086" y="4317438"/>
            <a:ext cx="3003174" cy="1688352"/>
          </a:xfrm>
          <a:custGeom>
            <a:avLst/>
            <a:gdLst>
              <a:gd name="connsiteX0" fmla="*/ 0 w 3003174"/>
              <a:gd name="connsiteY0" fmla="*/ 0 h 1688352"/>
              <a:gd name="connsiteX1" fmla="*/ 540571 w 3003174"/>
              <a:gd name="connsiteY1" fmla="*/ 0 h 1688352"/>
              <a:gd name="connsiteX2" fmla="*/ 1171238 w 3003174"/>
              <a:gd name="connsiteY2" fmla="*/ 0 h 1688352"/>
              <a:gd name="connsiteX3" fmla="*/ 1801904 w 3003174"/>
              <a:gd name="connsiteY3" fmla="*/ 0 h 1688352"/>
              <a:gd name="connsiteX4" fmla="*/ 2462603 w 3003174"/>
              <a:gd name="connsiteY4" fmla="*/ 0 h 1688352"/>
              <a:gd name="connsiteX5" fmla="*/ 3003174 w 3003174"/>
              <a:gd name="connsiteY5" fmla="*/ 0 h 1688352"/>
              <a:gd name="connsiteX6" fmla="*/ 3003174 w 3003174"/>
              <a:gd name="connsiteY6" fmla="*/ 529017 h 1688352"/>
              <a:gd name="connsiteX7" fmla="*/ 3003174 w 3003174"/>
              <a:gd name="connsiteY7" fmla="*/ 1058034 h 1688352"/>
              <a:gd name="connsiteX8" fmla="*/ 3003174 w 3003174"/>
              <a:gd name="connsiteY8" fmla="*/ 1688352 h 1688352"/>
              <a:gd name="connsiteX9" fmla="*/ 2432571 w 3003174"/>
              <a:gd name="connsiteY9" fmla="*/ 1688352 h 1688352"/>
              <a:gd name="connsiteX10" fmla="*/ 1892000 w 3003174"/>
              <a:gd name="connsiteY10" fmla="*/ 1688352 h 1688352"/>
              <a:gd name="connsiteX11" fmla="*/ 1321397 w 3003174"/>
              <a:gd name="connsiteY11" fmla="*/ 1688352 h 1688352"/>
              <a:gd name="connsiteX12" fmla="*/ 660698 w 3003174"/>
              <a:gd name="connsiteY12" fmla="*/ 1688352 h 1688352"/>
              <a:gd name="connsiteX13" fmla="*/ 0 w 3003174"/>
              <a:gd name="connsiteY13" fmla="*/ 1688352 h 1688352"/>
              <a:gd name="connsiteX14" fmla="*/ 0 w 3003174"/>
              <a:gd name="connsiteY14" fmla="*/ 1108684 h 1688352"/>
              <a:gd name="connsiteX15" fmla="*/ 0 w 3003174"/>
              <a:gd name="connsiteY15" fmla="*/ 579668 h 1688352"/>
              <a:gd name="connsiteX16" fmla="*/ 0 w 3003174"/>
              <a:gd name="connsiteY16" fmla="*/ 0 h 1688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3174" h="1688352" extrusionOk="0">
                <a:moveTo>
                  <a:pt x="0" y="0"/>
                </a:moveTo>
                <a:cubicBezTo>
                  <a:pt x="185705" y="-2865"/>
                  <a:pt x="400604" y="27000"/>
                  <a:pt x="540571" y="0"/>
                </a:cubicBezTo>
                <a:cubicBezTo>
                  <a:pt x="680538" y="-27000"/>
                  <a:pt x="1013869" y="-4639"/>
                  <a:pt x="1171238" y="0"/>
                </a:cubicBezTo>
                <a:cubicBezTo>
                  <a:pt x="1328607" y="4639"/>
                  <a:pt x="1646159" y="-2130"/>
                  <a:pt x="1801904" y="0"/>
                </a:cubicBezTo>
                <a:cubicBezTo>
                  <a:pt x="1957649" y="2130"/>
                  <a:pt x="2217253" y="8119"/>
                  <a:pt x="2462603" y="0"/>
                </a:cubicBezTo>
                <a:cubicBezTo>
                  <a:pt x="2707953" y="-8119"/>
                  <a:pt x="2883610" y="4330"/>
                  <a:pt x="3003174" y="0"/>
                </a:cubicBezTo>
                <a:cubicBezTo>
                  <a:pt x="3011099" y="258709"/>
                  <a:pt x="3023865" y="268306"/>
                  <a:pt x="3003174" y="529017"/>
                </a:cubicBezTo>
                <a:cubicBezTo>
                  <a:pt x="2982483" y="789728"/>
                  <a:pt x="2995019" y="861229"/>
                  <a:pt x="3003174" y="1058034"/>
                </a:cubicBezTo>
                <a:cubicBezTo>
                  <a:pt x="3011329" y="1254839"/>
                  <a:pt x="3004520" y="1532777"/>
                  <a:pt x="3003174" y="1688352"/>
                </a:cubicBezTo>
                <a:cubicBezTo>
                  <a:pt x="2884135" y="1713132"/>
                  <a:pt x="2684734" y="1689986"/>
                  <a:pt x="2432571" y="1688352"/>
                </a:cubicBezTo>
                <a:cubicBezTo>
                  <a:pt x="2180408" y="1686718"/>
                  <a:pt x="2004102" y="1679221"/>
                  <a:pt x="1892000" y="1688352"/>
                </a:cubicBezTo>
                <a:cubicBezTo>
                  <a:pt x="1779898" y="1697483"/>
                  <a:pt x="1570493" y="1662620"/>
                  <a:pt x="1321397" y="1688352"/>
                </a:cubicBezTo>
                <a:cubicBezTo>
                  <a:pt x="1072301" y="1714084"/>
                  <a:pt x="908868" y="1677702"/>
                  <a:pt x="660698" y="1688352"/>
                </a:cubicBezTo>
                <a:cubicBezTo>
                  <a:pt x="412528" y="1699002"/>
                  <a:pt x="326579" y="1690839"/>
                  <a:pt x="0" y="1688352"/>
                </a:cubicBezTo>
                <a:cubicBezTo>
                  <a:pt x="-10542" y="1501850"/>
                  <a:pt x="27118" y="1283192"/>
                  <a:pt x="0" y="1108684"/>
                </a:cubicBezTo>
                <a:cubicBezTo>
                  <a:pt x="-27118" y="934176"/>
                  <a:pt x="7840" y="708108"/>
                  <a:pt x="0" y="579668"/>
                </a:cubicBezTo>
                <a:cubicBezTo>
                  <a:pt x="-7840" y="451228"/>
                  <a:pt x="-1498" y="193790"/>
                  <a:pt x="0" y="0"/>
                </a:cubicBezTo>
                <a:close/>
              </a:path>
            </a:pathLst>
          </a:custGeom>
          <a:noFill/>
          <a:ln w="57150">
            <a:solidFill>
              <a:srgbClr val="B1B5B2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8528546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Total goals achieved:</a:t>
            </a:r>
          </a:p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//Countries in your planet:</a:t>
            </a:r>
          </a:p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//Cities in your planet:</a:t>
            </a:r>
          </a:p>
        </p:txBody>
      </p:sp>
      <p:pic>
        <p:nvPicPr>
          <p:cNvPr id="9" name="Picture 9" descr="A picture containing black, closeup, close&#10;&#10;Description automatically generated">
            <a:extLst>
              <a:ext uri="{FF2B5EF4-FFF2-40B4-BE49-F238E27FC236}">
                <a16:creationId xmlns:a16="http://schemas.microsoft.com/office/drawing/2014/main" id="{E4E5F398-1735-4713-B65C-22E5340E3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69224" y="1414929"/>
            <a:ext cx="2743200" cy="274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1CEB03-FD85-4D0C-80D0-D74A74BA83C8}"/>
              </a:ext>
            </a:extLst>
          </p:cNvPr>
          <p:cNvSpPr txBox="1"/>
          <p:nvPr/>
        </p:nvSpPr>
        <p:spPr>
          <a:xfrm>
            <a:off x="8773459" y="944281"/>
            <a:ext cx="275814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Pic Copyrights:</a:t>
            </a:r>
          </a:p>
          <a:p>
            <a:r>
              <a:rPr lang="en-US">
                <a:ea typeface="+mn-lt"/>
                <a:cs typeface="+mn-lt"/>
                <a:hlinkClick r:id="rId4"/>
              </a:rPr>
              <a:t>This Photo</a:t>
            </a:r>
            <a:r>
              <a:rPr lang="en-US">
                <a:ea typeface="+mn-lt"/>
                <a:cs typeface="+mn-lt"/>
              </a:rPr>
              <a:t> by Unknown author is licensed under </a:t>
            </a:r>
            <a:r>
              <a:rPr lang="en-US">
                <a:ea typeface="+mn-lt"/>
                <a:cs typeface="+mn-lt"/>
                <a:hlinkClick r:id="rId5"/>
              </a:rPr>
              <a:t>CC BY-NC</a:t>
            </a:r>
            <a:r>
              <a:rPr lang="en-US">
                <a:ea typeface="+mn-lt"/>
                <a:cs typeface="+mn-lt"/>
              </a:rPr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3643A8A-BD11-458A-B47E-1047E5BD7AA8}"/>
              </a:ext>
            </a:extLst>
          </p:cNvPr>
          <p:cNvSpPr txBox="1"/>
          <p:nvPr/>
        </p:nvSpPr>
        <p:spPr>
          <a:xfrm>
            <a:off x="4769224" y="5712011"/>
            <a:ext cx="5044141" cy="175558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70450B-64D6-4875-A5A5-A84F399584E3}"/>
              </a:ext>
            </a:extLst>
          </p:cNvPr>
          <p:cNvCxnSpPr/>
          <p:nvPr/>
        </p:nvCxnSpPr>
        <p:spPr>
          <a:xfrm flipV="1">
            <a:off x="4974851" y="1097614"/>
            <a:ext cx="2315882" cy="0"/>
          </a:xfrm>
          <a:prstGeom prst="straightConnector1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miley Face 17">
            <a:extLst>
              <a:ext uri="{FF2B5EF4-FFF2-40B4-BE49-F238E27FC236}">
                <a16:creationId xmlns:a16="http://schemas.microsoft.com/office/drawing/2014/main" id="{85B5A827-6BC8-40B0-B08E-F2E217A19E68}"/>
              </a:ext>
            </a:extLst>
          </p:cNvPr>
          <p:cNvSpPr/>
          <p:nvPr/>
        </p:nvSpPr>
        <p:spPr>
          <a:xfrm>
            <a:off x="5280211" y="2277034"/>
            <a:ext cx="268941" cy="298823"/>
          </a:xfrm>
          <a:prstGeom prst="smileyFac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miley Face 18">
            <a:extLst>
              <a:ext uri="{FF2B5EF4-FFF2-40B4-BE49-F238E27FC236}">
                <a16:creationId xmlns:a16="http://schemas.microsoft.com/office/drawing/2014/main" id="{27E65139-9E7A-4C2A-A646-C0D4A1F5783C}"/>
              </a:ext>
            </a:extLst>
          </p:cNvPr>
          <p:cNvSpPr/>
          <p:nvPr/>
        </p:nvSpPr>
        <p:spPr>
          <a:xfrm>
            <a:off x="6146799" y="1836269"/>
            <a:ext cx="268941" cy="298823"/>
          </a:xfrm>
          <a:prstGeom prst="smileyFac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矩形 13">
            <a:extLst>
              <a:ext uri="{FF2B5EF4-FFF2-40B4-BE49-F238E27FC236}">
                <a16:creationId xmlns:a16="http://schemas.microsoft.com/office/drawing/2014/main" id="{AAE071FD-C882-4B71-AFAD-0ABA7B4BDE9C}"/>
              </a:ext>
            </a:extLst>
          </p:cNvPr>
          <p:cNvSpPr/>
          <p:nvPr/>
        </p:nvSpPr>
        <p:spPr>
          <a:xfrm>
            <a:off x="4806747" y="5513878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  <p:sp>
        <p:nvSpPr>
          <p:cNvPr id="23" name="矩形 13">
            <a:extLst>
              <a:ext uri="{FF2B5EF4-FFF2-40B4-BE49-F238E27FC236}">
                <a16:creationId xmlns:a16="http://schemas.microsoft.com/office/drawing/2014/main" id="{262D77C7-D53F-4C7C-831E-36658673DE68}"/>
              </a:ext>
            </a:extLst>
          </p:cNvPr>
          <p:cNvSpPr/>
          <p:nvPr/>
        </p:nvSpPr>
        <p:spPr>
          <a:xfrm>
            <a:off x="1063981" y="4707056"/>
            <a:ext cx="2650833" cy="117668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r>
              <a:rPr lang="en-US" altLang="zh-CN">
                <a:ea typeface="+mn-lt"/>
                <a:cs typeface="+mn-lt"/>
              </a:rPr>
              <a:t>:1. Main</a:t>
            </a:r>
            <a:r>
              <a:rPr lang="zh-CN" altLang="en-US">
                <a:ea typeface="+mn-lt"/>
                <a:cs typeface="+mn-lt"/>
              </a:rPr>
              <a:t> 2. Goal Setting 3. Progress Tracker 4. Achievement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2545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7" descr="图片包含 游戏机, 建筑&#10;&#10;已自动生成说明">
            <a:extLst>
              <a:ext uri="{FF2B5EF4-FFF2-40B4-BE49-F238E27FC236}">
                <a16:creationId xmlns:a16="http://schemas.microsoft.com/office/drawing/2014/main" id="{BE61699E-5865-4066-B6C7-A2F18E98C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842" y="1408395"/>
            <a:ext cx="3256180" cy="4171197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D367AE-1220-4831-8D8C-F4892EF0995F}"/>
              </a:ext>
            </a:extLst>
          </p:cNvPr>
          <p:cNvSpPr/>
          <p:nvPr/>
        </p:nvSpPr>
        <p:spPr>
          <a:xfrm>
            <a:off x="4182998" y="704837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E7CE3-1430-45FA-8E75-CA66146FB9E4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Goal Setting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FBF888-E037-434B-9060-4EAC5A3689FF}"/>
              </a:ext>
            </a:extLst>
          </p:cNvPr>
          <p:cNvSpPr txBox="1"/>
          <p:nvPr/>
        </p:nvSpPr>
        <p:spPr>
          <a:xfrm>
            <a:off x="4487333" y="1126068"/>
            <a:ext cx="2743200" cy="369332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/>
              <a:t>Write down your goal!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9AD551-BCEE-454C-BB33-4FDE4544444C}"/>
              </a:ext>
            </a:extLst>
          </p:cNvPr>
          <p:cNvSpPr txBox="1"/>
          <p:nvPr/>
        </p:nvSpPr>
        <p:spPr>
          <a:xfrm>
            <a:off x="4487333" y="242146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箭头: 左 14">
            <a:extLst>
              <a:ext uri="{FF2B5EF4-FFF2-40B4-BE49-F238E27FC236}">
                <a16:creationId xmlns:a16="http://schemas.microsoft.com/office/drawing/2014/main" id="{831B1930-2F44-4F76-A7BC-9CBE079090AF}"/>
              </a:ext>
            </a:extLst>
          </p:cNvPr>
          <p:cNvSpPr/>
          <p:nvPr/>
        </p:nvSpPr>
        <p:spPr>
          <a:xfrm>
            <a:off x="4324219" y="5173737"/>
            <a:ext cx="1131046" cy="801344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return</a:t>
            </a:r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257DEAEF-8175-42AA-A244-77146C634CB1}"/>
              </a:ext>
            </a:extLst>
          </p:cNvPr>
          <p:cNvSpPr/>
          <p:nvPr/>
        </p:nvSpPr>
        <p:spPr>
          <a:xfrm>
            <a:off x="5973666" y="5172678"/>
            <a:ext cx="1334743" cy="808815"/>
          </a:xfrm>
          <a:prstGeom prst="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confirm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C5BDE34-452C-4904-950F-640C26435035}"/>
              </a:ext>
            </a:extLst>
          </p:cNvPr>
          <p:cNvSpPr txBox="1"/>
          <p:nvPr/>
        </p:nvSpPr>
        <p:spPr>
          <a:xfrm>
            <a:off x="4665133" y="2419974"/>
            <a:ext cx="2770093" cy="22647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500"/>
              </a:spcAft>
            </a:pP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Name    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  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________</a:t>
            </a: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  <a:r>
              <a:rPr lang="zh-CN" sz="1400">
                <a:latin typeface="Segoe UI"/>
                <a:cs typeface="Segoe UI"/>
              </a:rPr>
              <a:t>​</a:t>
            </a:r>
            <a:endParaRPr lang="zh-CN"/>
          </a:p>
          <a:p>
            <a:pPr>
              <a:spcAft>
                <a:spcPts val="500"/>
              </a:spcAft>
            </a:pP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Duration :  </a:t>
            </a:r>
            <a:r>
              <a:rPr lang="en-US" altLang="en-US" sz="1400" dirty="0">
                <a:solidFill>
                  <a:srgbClr val="FFFFFF"/>
                </a:solidFill>
                <a:latin typeface="Segoe UI"/>
                <a:cs typeface="Segoe UI"/>
              </a:rPr>
              <a:t>From DD/MM/YY</a:t>
            </a:r>
            <a:r>
              <a:rPr lang="en-US" altLang="zh-CN" sz="1400" dirty="0">
                <a:cs typeface="Segoe UI"/>
              </a:rPr>
              <a:t>​</a:t>
            </a:r>
          </a:p>
          <a:p>
            <a:pPr>
              <a:spcAft>
                <a:spcPts val="500"/>
              </a:spcAft>
            </a:pPr>
            <a:r>
              <a:rPr lang="en-US" altLang="zh-CN" sz="1400" dirty="0">
                <a:latin typeface="The Hand Bold"/>
                <a:cs typeface="Segoe UI"/>
              </a:rPr>
              <a:t>                  </a:t>
            </a:r>
            <a:r>
              <a:rPr lang="en-US" altLang="zh-CN" sz="1400" dirty="0">
                <a:solidFill>
                  <a:schemeClr val="bg1"/>
                </a:solidFill>
                <a:latin typeface="The Hand Bold"/>
                <a:cs typeface="Segoe UI"/>
              </a:rPr>
              <a:t>To</a:t>
            </a:r>
            <a:r>
              <a:rPr lang="en-US" altLang="zh-CN" sz="1400" dirty="0">
                <a:solidFill>
                  <a:srgbClr val="000000"/>
                </a:solidFill>
                <a:latin typeface="The Hand Bold"/>
                <a:cs typeface="Segoe UI"/>
              </a:rPr>
              <a:t>     </a:t>
            </a:r>
            <a:r>
              <a:rPr lang="en-US" sz="1400" dirty="0">
                <a:solidFill>
                  <a:srgbClr val="FFFFFF"/>
                </a:solidFill>
                <a:latin typeface="Segoe UI"/>
                <a:cs typeface="Segoe UI"/>
              </a:rPr>
              <a:t> DD/MM/YY</a:t>
            </a:r>
            <a:r>
              <a:rPr lang="en-US" sz="1400" dirty="0">
                <a:ea typeface="+mn-lt"/>
                <a:cs typeface="+mn-lt"/>
              </a:rPr>
              <a:t> </a:t>
            </a:r>
            <a:endParaRPr lang="en-US" altLang="zh-CN" sz="1400" dirty="0">
              <a:latin typeface="The Hand Bold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zh-CN" sz="1400">
                <a:latin typeface="Segoe UI"/>
                <a:cs typeface="Segoe UI"/>
              </a:rPr>
              <a:t>​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D</a:t>
            </a:r>
            <a:r>
              <a:rPr lang="en-US" altLang="zh-CN" sz="1400" dirty="0" err="1">
                <a:solidFill>
                  <a:srgbClr val="FFFFFF"/>
                </a:solidFill>
                <a:cs typeface="Segoe UI"/>
              </a:rPr>
              <a:t>etails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________</a:t>
            </a: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  <a:endParaRPr lang="zh-CN" altLang="en-US" sz="1400" dirty="0">
              <a:solidFill>
                <a:srgbClr val="FFFFFF"/>
              </a:solidFill>
              <a:latin typeface="Segoe UI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 dirty="0">
                <a:cs typeface="Segoe UI"/>
              </a:rPr>
              <a:t>                 </a:t>
            </a:r>
            <a:r>
              <a:rPr lang="en-US" altLang="zh-CN" sz="1400" dirty="0">
                <a:solidFill>
                  <a:schemeClr val="bg1"/>
                </a:solidFill>
                <a:cs typeface="Segoe UI"/>
              </a:rPr>
              <a:t>  _________________​</a:t>
            </a:r>
            <a:endParaRPr lang="zh-CN" altLang="en-US" sz="1400" dirty="0">
              <a:solidFill>
                <a:schemeClr val="bg1"/>
              </a:solidFill>
              <a:latin typeface="Segoe UI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//Comment 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________</a:t>
            </a: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</a:p>
          <a:p>
            <a:pPr>
              <a:spcAft>
                <a:spcPts val="500"/>
              </a:spcAft>
            </a:pP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                   _________________</a:t>
            </a:r>
            <a:endParaRPr lang="en-US" dirty="0">
              <a:solidFill>
                <a:srgbClr val="000000"/>
              </a:solidFill>
              <a:latin typeface="The Hand Bold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 dirty="0">
                <a:solidFill>
                  <a:srgbClr val="FFFFFF"/>
                </a:solidFill>
                <a:latin typeface="Segoe UI"/>
                <a:cs typeface="Segoe UI"/>
              </a:rPr>
              <a:t>                   _________________</a:t>
            </a:r>
            <a:endParaRPr lang="en-US" dirty="0">
              <a:solidFill>
                <a:srgbClr val="000000"/>
              </a:solidFill>
              <a:latin typeface="The Hand Bold"/>
              <a:cs typeface="Segoe UI"/>
            </a:endParaRPr>
          </a:p>
        </p:txBody>
      </p:sp>
      <p:pic>
        <p:nvPicPr>
          <p:cNvPr id="19" name="图片 19" descr="图片包含 工具, 文具, 笔, 飞行&#10;&#10;已自动生成说明">
            <a:extLst>
              <a:ext uri="{FF2B5EF4-FFF2-40B4-BE49-F238E27FC236}">
                <a16:creationId xmlns:a16="http://schemas.microsoft.com/office/drawing/2014/main" id="{B9755D6F-B1E8-442E-8EE0-72C79C407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361" y="2022266"/>
            <a:ext cx="668868" cy="925900"/>
          </a:xfrm>
          <a:prstGeom prst="rect">
            <a:avLst/>
          </a:prstGeom>
        </p:spPr>
      </p:pic>
      <p:sp>
        <p:nvSpPr>
          <p:cNvPr id="3" name="矩形 13">
            <a:extLst>
              <a:ext uri="{FF2B5EF4-FFF2-40B4-BE49-F238E27FC236}">
                <a16:creationId xmlns:a16="http://schemas.microsoft.com/office/drawing/2014/main" id="{E59C33ED-FB9C-4AA4-A660-26BA7514316C}"/>
              </a:ext>
            </a:extLst>
          </p:cNvPr>
          <p:cNvSpPr/>
          <p:nvPr/>
        </p:nvSpPr>
        <p:spPr>
          <a:xfrm>
            <a:off x="4552747" y="5991996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D08D3F-8C2C-415D-BB3E-46E6D76D9D72}"/>
              </a:ext>
            </a:extLst>
          </p:cNvPr>
          <p:cNvSpPr txBox="1"/>
          <p:nvPr/>
        </p:nvSpPr>
        <p:spPr>
          <a:xfrm>
            <a:off x="8388849" y="2763747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Duration: How many days do you want to spend on forming this </a:t>
            </a:r>
            <a:r>
              <a:rPr lang="en-US"/>
              <a:t>habit.</a:t>
            </a:r>
          </a:p>
        </p:txBody>
      </p:sp>
    </p:spTree>
    <p:extLst>
      <p:ext uri="{BB962C8B-B14F-4D97-AF65-F5344CB8AC3E}">
        <p14:creationId xmlns:p14="http://schemas.microsoft.com/office/powerpoint/2010/main" val="362078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354821" y="562896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E752BA-4ED0-4E49-A4F3-27F2F0C35F48}"/>
              </a:ext>
            </a:extLst>
          </p:cNvPr>
          <p:cNvSpPr txBox="1"/>
          <p:nvPr/>
        </p:nvSpPr>
        <p:spPr>
          <a:xfrm>
            <a:off x="609905" y="194715"/>
            <a:ext cx="4155959" cy="3804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Progress Tracker </a:t>
            </a:r>
            <a:r>
              <a:rPr lang="ja-JP" altLang="en-US"/>
              <a:t>追踪进度</a:t>
            </a:r>
            <a:endParaRPr 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ECFDDA-D669-499B-8D85-26D57D09BED3}"/>
              </a:ext>
            </a:extLst>
          </p:cNvPr>
          <p:cNvSpPr/>
          <p:nvPr/>
        </p:nvSpPr>
        <p:spPr>
          <a:xfrm>
            <a:off x="4564504" y="2484619"/>
            <a:ext cx="2885605" cy="147403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5943F87-D4D9-4971-92B7-0C622AB81E94}"/>
              </a:ext>
            </a:extLst>
          </p:cNvPr>
          <p:cNvSpPr txBox="1"/>
          <p:nvPr/>
        </p:nvSpPr>
        <p:spPr>
          <a:xfrm>
            <a:off x="8085317" y="3426604"/>
            <a:ext cx="30804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>
                <a:ea typeface="+mn-lt"/>
                <a:cs typeface="+mn-lt"/>
              </a:rPr>
              <a:t>(</a:t>
            </a:r>
            <a:r>
              <a:rPr lang="zh-CN">
                <a:ea typeface="+mn-lt"/>
                <a:cs typeface="+mn-lt"/>
              </a:rPr>
              <a:t>The background is the</a:t>
            </a:r>
            <a:r>
              <a:rPr lang="zh-CN" altLang="en-US">
                <a:ea typeface="+mn-lt"/>
                <a:cs typeface="+mn-lt"/>
              </a:rPr>
              <a:t> reward image</a:t>
            </a:r>
            <a:r>
              <a:rPr lang="en-US" altLang="zh-CN">
                <a:ea typeface="+mn-lt"/>
                <a:cs typeface="+mn-lt"/>
              </a:rPr>
              <a:t>)</a:t>
            </a:r>
            <a:endParaRPr lang="en-US" altLang="zh-CN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FEC60-68DB-45F3-B201-5049C49CF1B4}"/>
              </a:ext>
            </a:extLst>
          </p:cNvPr>
          <p:cNvSpPr/>
          <p:nvPr/>
        </p:nvSpPr>
        <p:spPr>
          <a:xfrm>
            <a:off x="4642394" y="5797761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1A986B4-28A8-4497-8785-775B3E611811}"/>
              </a:ext>
            </a:extLst>
          </p:cNvPr>
          <p:cNvSpPr txBox="1"/>
          <p:nvPr/>
        </p:nvSpPr>
        <p:spPr>
          <a:xfrm>
            <a:off x="8208963" y="113307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/>
              <a:t>This second interface on this page contains all the information users have inputted from the previous goal setting page.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46726C-7DC8-4630-9130-CD0B567AA03F}"/>
              </a:ext>
            </a:extLst>
          </p:cNvPr>
          <p:cNvSpPr txBox="1"/>
          <p:nvPr/>
        </p:nvSpPr>
        <p:spPr>
          <a:xfrm>
            <a:off x="4479671" y="1592969"/>
            <a:ext cx="3477389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Title: Track Your Progress</a:t>
            </a:r>
          </a:p>
          <a:p>
            <a:endParaRPr lang="en-US"/>
          </a:p>
          <a:p>
            <a:endParaRPr lang="en-US">
              <a:ea typeface="+mn-lt"/>
              <a:cs typeface="+mn-lt"/>
            </a:endParaRPr>
          </a:p>
          <a:p>
            <a:r>
              <a:rPr lang="en-US" altLang="zh-CN">
                <a:ea typeface="+mn-lt"/>
                <a:cs typeface="+mn-lt"/>
              </a:rPr>
              <a:t>Goal:</a:t>
            </a:r>
            <a:endParaRPr lang="zh-CN" altLang="en-US">
              <a:ea typeface="+mn-lt"/>
              <a:cs typeface="+mn-lt"/>
            </a:endParaRPr>
          </a:p>
          <a:p>
            <a:r>
              <a:rPr lang="en-US" altLang="zh-CN">
                <a:ea typeface="+mn-lt"/>
                <a:cs typeface="+mn-lt"/>
              </a:rPr>
              <a:t>Time(Start &amp; End Time):</a:t>
            </a:r>
          </a:p>
          <a:p>
            <a:r>
              <a:rPr lang="en-US" altLang="zh-CN">
                <a:ea typeface="+mn-lt"/>
                <a:cs typeface="+mn-lt"/>
              </a:rPr>
              <a:t>Progress: (If progress tracker bar completed, jump out the next page)</a:t>
            </a:r>
            <a:endParaRPr lang="en-US"/>
          </a:p>
          <a:p>
            <a:r>
              <a:rPr lang="en-US" altLang="zh-CN"/>
              <a:t>Details:</a:t>
            </a:r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Click                 Suspend         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78540A3-CB3B-40AC-98BD-1FB7C9897A21}"/>
              </a:ext>
            </a:extLst>
          </p:cNvPr>
          <p:cNvSpPr/>
          <p:nvPr/>
        </p:nvSpPr>
        <p:spPr>
          <a:xfrm>
            <a:off x="361273" y="579582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矩形 2">
            <a:extLst>
              <a:ext uri="{FF2B5EF4-FFF2-40B4-BE49-F238E27FC236}">
                <a16:creationId xmlns:a16="http://schemas.microsoft.com/office/drawing/2014/main" id="{784BF6F1-CE21-4BB5-9641-378E1675E6AF}"/>
              </a:ext>
            </a:extLst>
          </p:cNvPr>
          <p:cNvSpPr/>
          <p:nvPr/>
        </p:nvSpPr>
        <p:spPr>
          <a:xfrm>
            <a:off x="365160" y="1594692"/>
            <a:ext cx="2885605" cy="37274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/>
              <a:t>Goal 1</a:t>
            </a:r>
          </a:p>
        </p:txBody>
      </p:sp>
      <p:sp>
        <p:nvSpPr>
          <p:cNvPr id="17" name="矩形 13">
            <a:extLst>
              <a:ext uri="{FF2B5EF4-FFF2-40B4-BE49-F238E27FC236}">
                <a16:creationId xmlns:a16="http://schemas.microsoft.com/office/drawing/2014/main" id="{BDED9960-2D0B-4BBE-9D84-BFE9C256BFC7}"/>
              </a:ext>
            </a:extLst>
          </p:cNvPr>
          <p:cNvSpPr/>
          <p:nvPr/>
        </p:nvSpPr>
        <p:spPr>
          <a:xfrm>
            <a:off x="570977" y="5564155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1C91B-F360-4517-AF7B-21D05626D6FA}"/>
              </a:ext>
            </a:extLst>
          </p:cNvPr>
          <p:cNvSpPr txBox="1"/>
          <p:nvPr/>
        </p:nvSpPr>
        <p:spPr>
          <a:xfrm>
            <a:off x="363758" y="1075699"/>
            <a:ext cx="32104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Title: Track Your Progress</a:t>
            </a:r>
          </a:p>
        </p:txBody>
      </p:sp>
      <p:sp>
        <p:nvSpPr>
          <p:cNvPr id="21" name="矩形 2">
            <a:extLst>
              <a:ext uri="{FF2B5EF4-FFF2-40B4-BE49-F238E27FC236}">
                <a16:creationId xmlns:a16="http://schemas.microsoft.com/office/drawing/2014/main" id="{B5192FD2-CA18-4A8C-AE22-1B9CD104E393}"/>
              </a:ext>
            </a:extLst>
          </p:cNvPr>
          <p:cNvSpPr/>
          <p:nvPr/>
        </p:nvSpPr>
        <p:spPr>
          <a:xfrm>
            <a:off x="365160" y="2428998"/>
            <a:ext cx="2885605" cy="37274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/>
              <a:t>Goal 3</a:t>
            </a:r>
          </a:p>
        </p:txBody>
      </p:sp>
      <p:sp>
        <p:nvSpPr>
          <p:cNvPr id="22" name="矩形 2">
            <a:extLst>
              <a:ext uri="{FF2B5EF4-FFF2-40B4-BE49-F238E27FC236}">
                <a16:creationId xmlns:a16="http://schemas.microsoft.com/office/drawing/2014/main" id="{C7264901-D83D-4D9B-B75D-262A56B7C4C0}"/>
              </a:ext>
            </a:extLst>
          </p:cNvPr>
          <p:cNvSpPr/>
          <p:nvPr/>
        </p:nvSpPr>
        <p:spPr>
          <a:xfrm>
            <a:off x="365160" y="2000721"/>
            <a:ext cx="2885605" cy="37274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/>
              <a:t>Goal 2</a:t>
            </a:r>
          </a:p>
        </p:txBody>
      </p:sp>
      <p:sp>
        <p:nvSpPr>
          <p:cNvPr id="24" name="文本框 14">
            <a:extLst>
              <a:ext uri="{FF2B5EF4-FFF2-40B4-BE49-F238E27FC236}">
                <a16:creationId xmlns:a16="http://schemas.microsoft.com/office/drawing/2014/main" id="{B64CB253-34CE-401F-8685-6584E0744973}"/>
              </a:ext>
            </a:extLst>
          </p:cNvPr>
          <p:cNvSpPr txBox="1"/>
          <p:nvPr/>
        </p:nvSpPr>
        <p:spPr>
          <a:xfrm>
            <a:off x="4604759" y="196738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6" name="矩形 2">
            <a:extLst>
              <a:ext uri="{FF2B5EF4-FFF2-40B4-BE49-F238E27FC236}">
                <a16:creationId xmlns:a16="http://schemas.microsoft.com/office/drawing/2014/main" id="{B2C1E182-9B92-4B4A-BFD6-6BE89F263591}"/>
              </a:ext>
            </a:extLst>
          </p:cNvPr>
          <p:cNvSpPr/>
          <p:nvPr/>
        </p:nvSpPr>
        <p:spPr>
          <a:xfrm>
            <a:off x="543145" y="4937480"/>
            <a:ext cx="2885605" cy="37274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 altLang="en-US"/>
              <a:t>Load more items</a:t>
            </a:r>
          </a:p>
        </p:txBody>
      </p:sp>
    </p:spTree>
    <p:extLst>
      <p:ext uri="{BB962C8B-B14F-4D97-AF65-F5344CB8AC3E}">
        <p14:creationId xmlns:p14="http://schemas.microsoft.com/office/powerpoint/2010/main" val="391570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504233" y="473249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7D6B3-3BD4-43CE-955A-BC34451F652B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Collection of pictures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90B255E-19C1-47CC-93E4-8F299BC3B6F6}"/>
              </a:ext>
            </a:extLst>
          </p:cNvPr>
          <p:cNvSpPr txBox="1"/>
          <p:nvPr/>
        </p:nvSpPr>
        <p:spPr>
          <a:xfrm>
            <a:off x="4324964" y="1037302"/>
            <a:ext cx="3738715" cy="112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>
                <a:ea typeface="+mn-lt"/>
                <a:cs typeface="+mn-lt"/>
              </a:rPr>
              <a:t>Congratulations!</a:t>
            </a:r>
            <a:endParaRPr lang="zh-CN" altLang="en-US"/>
          </a:p>
          <a:p>
            <a:pPr algn="ctr">
              <a:lnSpc>
                <a:spcPct val="200000"/>
              </a:lnSpc>
            </a:pPr>
            <a:r>
              <a:rPr lang="zh-CN">
                <a:ea typeface="+mn-lt"/>
                <a:cs typeface="+mn-lt"/>
              </a:rPr>
              <a:t>You have completed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a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goal!</a:t>
            </a:r>
            <a:endParaRPr lang="zh-CN"/>
          </a:p>
        </p:txBody>
      </p:sp>
      <p:sp>
        <p:nvSpPr>
          <p:cNvPr id="7" name="带形: 前凸 6">
            <a:extLst>
              <a:ext uri="{FF2B5EF4-FFF2-40B4-BE49-F238E27FC236}">
                <a16:creationId xmlns:a16="http://schemas.microsoft.com/office/drawing/2014/main" id="{08F1F1F5-C8AE-486A-96E3-A8913A0D55AE}"/>
              </a:ext>
            </a:extLst>
          </p:cNvPr>
          <p:cNvSpPr/>
          <p:nvPr/>
        </p:nvSpPr>
        <p:spPr>
          <a:xfrm>
            <a:off x="4653718" y="2749357"/>
            <a:ext cx="3084869" cy="1560871"/>
          </a:xfrm>
          <a:prstGeom prst="ribb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DEB4B8B-2C6C-4F51-8437-EF66B6C3EEF4}"/>
              </a:ext>
            </a:extLst>
          </p:cNvPr>
          <p:cNvSpPr/>
          <p:nvPr/>
        </p:nvSpPr>
        <p:spPr>
          <a:xfrm>
            <a:off x="5525115" y="4916742"/>
            <a:ext cx="1345789" cy="4485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solidFill>
                  <a:schemeClr val="bg1"/>
                </a:solidFill>
                <a:ea typeface="+mn-lt"/>
                <a:cs typeface="+mn-lt"/>
              </a:rPr>
              <a:t>Collection</a:t>
            </a:r>
            <a:endParaRPr lang="zh-CN">
              <a:solidFill>
                <a:schemeClr val="bg1"/>
              </a:solidFill>
            </a:endParaRPr>
          </a:p>
        </p:txBody>
      </p:sp>
      <p:pic>
        <p:nvPicPr>
          <p:cNvPr id="12" name="图片 12" descr="建筑的桥&#10;&#10;已自动生成说明">
            <a:extLst>
              <a:ext uri="{FF2B5EF4-FFF2-40B4-BE49-F238E27FC236}">
                <a16:creationId xmlns:a16="http://schemas.microsoft.com/office/drawing/2014/main" id="{3FB20654-F19C-42EC-9BE9-C20EBC31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5529416" y="3125180"/>
            <a:ext cx="1343254" cy="1080898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E642946-F996-4F56-BE64-B576D682670A}"/>
              </a:ext>
            </a:extLst>
          </p:cNvPr>
          <p:cNvSpPr/>
          <p:nvPr/>
        </p:nvSpPr>
        <p:spPr>
          <a:xfrm>
            <a:off x="8291821" y="361190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图片 12" descr="建筑的桥&#10;&#10;已自动生成说明">
            <a:extLst>
              <a:ext uri="{FF2B5EF4-FFF2-40B4-BE49-F238E27FC236}">
                <a16:creationId xmlns:a16="http://schemas.microsoft.com/office/drawing/2014/main" id="{11E6CEAA-CC42-4C3A-9288-33E6BB577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8525121" y="697239"/>
            <a:ext cx="1343254" cy="1080898"/>
          </a:xfrm>
          <a:prstGeom prst="rect">
            <a:avLst/>
          </a:prstGeom>
        </p:spPr>
      </p:pic>
      <p:pic>
        <p:nvPicPr>
          <p:cNvPr id="15" name="图片 12" descr="建筑的桥&#10;&#10;已自动生成说明">
            <a:extLst>
              <a:ext uri="{FF2B5EF4-FFF2-40B4-BE49-F238E27FC236}">
                <a16:creationId xmlns:a16="http://schemas.microsoft.com/office/drawing/2014/main" id="{C88EB184-24D5-4B91-93B0-B05A193CD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10079003" y="697239"/>
            <a:ext cx="1343254" cy="108089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AC797CCE-B3D5-45D1-9CF1-257EE79D6C9A}"/>
              </a:ext>
            </a:extLst>
          </p:cNvPr>
          <p:cNvSpPr/>
          <p:nvPr/>
        </p:nvSpPr>
        <p:spPr>
          <a:xfrm>
            <a:off x="4975122" y="5651089"/>
            <a:ext cx="2439629" cy="485469"/>
          </a:xfrm>
          <a:prstGeom prst="rect">
            <a:avLst/>
          </a:prstGeom>
          <a:solidFill>
            <a:srgbClr val="B1B5B2"/>
          </a:solidFill>
          <a:ln>
            <a:solidFill>
              <a:srgbClr val="B1B5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The navigation bar</a:t>
            </a:r>
          </a:p>
        </p:txBody>
      </p:sp>
    </p:spTree>
    <p:extLst>
      <p:ext uri="{BB962C8B-B14F-4D97-AF65-F5344CB8AC3E}">
        <p14:creationId xmlns:p14="http://schemas.microsoft.com/office/powerpoint/2010/main" val="336569901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413024"/>
      </a:dk2>
      <a:lt2>
        <a:srgbClr val="E8E2E7"/>
      </a:lt2>
      <a:accent1>
        <a:srgbClr val="21B833"/>
      </a:accent1>
      <a:accent2>
        <a:srgbClr val="44B814"/>
      </a:accent2>
      <a:accent3>
        <a:srgbClr val="85AE1F"/>
      </a:accent3>
      <a:accent4>
        <a:srgbClr val="B6A114"/>
      </a:accent4>
      <a:accent5>
        <a:srgbClr val="E77F29"/>
      </a:accent5>
      <a:accent6>
        <a:srgbClr val="D51F17"/>
      </a:accent6>
      <a:hlink>
        <a:srgbClr val="A17935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F314D42E70FB4F962E325C4CCF27EF" ma:contentTypeVersion="11" ma:contentTypeDescription="Create a new document." ma:contentTypeScope="" ma:versionID="86d0c5eb7680b22b55b1b53511c5c4fd">
  <xsd:schema xmlns:xsd="http://www.w3.org/2001/XMLSchema" xmlns:xs="http://www.w3.org/2001/XMLSchema" xmlns:p="http://schemas.microsoft.com/office/2006/metadata/properties" xmlns:ns2="282a6439-55bf-4e0c-8e7b-3c6254bfab40" xmlns:ns3="2154648b-c288-4c61-a630-f86fa10bab94" targetNamespace="http://schemas.microsoft.com/office/2006/metadata/properties" ma:root="true" ma:fieldsID="7837bdda419d93c8125662830abb78fc" ns2:_="" ns3:_="">
    <xsd:import namespace="282a6439-55bf-4e0c-8e7b-3c6254bfab40"/>
    <xsd:import namespace="2154648b-c288-4c61-a630-f86fa10bab9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2a6439-55bf-4e0c-8e7b-3c6254bfab4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54648b-c288-4c61-a630-f86fa10bab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9151B2B-3F62-407E-9927-3FF4DAED5955}">
  <ds:schemaRefs>
    <ds:schemaRef ds:uri="2154648b-c288-4c61-a630-f86fa10bab94"/>
    <ds:schemaRef ds:uri="282a6439-55bf-4e0c-8e7b-3c6254bfab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9559A49-7F41-46B2-BD0D-11389FE744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E8E98B-450D-4F34-A445-B5D30AFF6DD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SketchyVTI</vt:lpstr>
      <vt:lpstr>MOCKUP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9</cp:revision>
  <dcterms:created xsi:type="dcterms:W3CDTF">2021-02-28T09:08:53Z</dcterms:created>
  <dcterms:modified xsi:type="dcterms:W3CDTF">2021-04-20T11:58:39Z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0x01010066F314D42E70FB4F962E325C4CCF27EF</vt:lpwstr>
  </property>
</Properties>
</file>

<file path=docProps/thumbnail.jpeg>
</file>